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Classes/OOPS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is all about classes and oops concept.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dirty="0" smtClean="0"/>
              <a:t>demo():  </a:t>
            </a:r>
            <a:r>
              <a:rPr lang="en-GB" dirty="0" smtClean="0"/>
              <a:t>		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Invalid identifier</a:t>
            </a:r>
            <a:endParaRPr lang="en-GB" dirty="0" smtClean="0"/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err="1" smtClean="0"/>
              <a:t>def</a:t>
            </a:r>
            <a:r>
              <a:rPr lang="en-GB" dirty="0" smtClean="0"/>
              <a:t> </a:t>
            </a:r>
            <a:r>
              <a:rPr lang="en-GB" dirty="0" smtClean="0"/>
              <a:t>show(self</a:t>
            </a:r>
            <a:r>
              <a:rPr lang="en-GB" dirty="0"/>
              <a:t>): </a:t>
            </a:r>
            <a:r>
              <a:rPr lang="en-GB" dirty="0" smtClean="0"/>
              <a:t>         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smtClean="0"/>
              <a:t>syntax error</a:t>
            </a:r>
            <a:endParaRPr lang="en-GB" dirty="0" smtClean="0"/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print</a:t>
            </a:r>
            <a:r>
              <a:rPr lang="en-GB" dirty="0" smtClean="0"/>
              <a:t>(“</a:t>
            </a:r>
            <a:r>
              <a:rPr lang="en-GB" dirty="0" err="1" smtClean="0"/>
              <a:t>ineuron</a:t>
            </a:r>
            <a:r>
              <a:rPr lang="en-GB" dirty="0" smtClean="0"/>
              <a:t>")    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err="1" smtClean="0"/>
              <a:t>ineuron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class</a:t>
            </a:r>
            <a:r>
              <a:rPr lang="en-GB" dirty="0" smtClean="0"/>
              <a:t> </a:t>
            </a:r>
            <a:r>
              <a:rPr lang="en-GB" dirty="0" smtClean="0"/>
              <a:t>child</a:t>
            </a:r>
            <a:r>
              <a:rPr lang="en-GB" dirty="0" smtClean="0"/>
              <a:t>(demo):    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smtClean="0"/>
              <a:t>no output</a:t>
            </a:r>
            <a:endParaRPr lang="en-GB" dirty="0" smtClean="0"/>
          </a:p>
          <a:p>
            <a:pPr marL="0" lv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pass</a:t>
            </a:r>
            <a:r>
              <a:rPr lang="en-GB" dirty="0" smtClean="0"/>
              <a:t> </a:t>
            </a:r>
          </a:p>
          <a:p>
            <a:pPr marL="0" lvl="0" indent="0">
              <a:buNone/>
            </a:pPr>
            <a:r>
              <a:rPr lang="en-GB" dirty="0"/>
              <a:t>d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demo() </a:t>
            </a:r>
            <a:endParaRPr lang="en-GB" dirty="0" smtClean="0"/>
          </a:p>
          <a:p>
            <a:pPr marL="0" lvl="0" indent="0">
              <a:buNone/>
            </a:pPr>
            <a:r>
              <a:rPr lang="en-GB" dirty="0" err="1" smtClean="0"/>
              <a:t>d</a:t>
            </a:r>
            <a:r>
              <a:rPr lang="en-GB" dirty="0" err="1" smtClean="0"/>
              <a:t>.show</a:t>
            </a:r>
            <a:r>
              <a:rPr lang="en-GB" dirty="0" smtClean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7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GB" dirty="0" smtClean="0"/>
              <a:t>Which one we can consider as a single-level </a:t>
            </a:r>
            <a:r>
              <a:rPr lang="en-GB" dirty="0" smtClean="0"/>
              <a:t>inheritance?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A </a:t>
            </a:r>
            <a:r>
              <a:rPr lang="en-GB" dirty="0" smtClean="0"/>
              <a:t>subclass child </a:t>
            </a:r>
            <a:r>
              <a:rPr lang="en-GB" dirty="0"/>
              <a:t>derives from a </a:t>
            </a:r>
            <a:r>
              <a:rPr lang="en-GB" dirty="0" smtClean="0"/>
              <a:t>class parent </a:t>
            </a:r>
            <a:r>
              <a:rPr lang="en-GB" dirty="0"/>
              <a:t>which </a:t>
            </a:r>
            <a:r>
              <a:rPr lang="en-GB" dirty="0" smtClean="0"/>
              <a:t>also </a:t>
            </a:r>
            <a:r>
              <a:rPr lang="en-GB" dirty="0" smtClean="0"/>
              <a:t>derives </a:t>
            </a:r>
            <a:r>
              <a:rPr lang="en-GB" dirty="0"/>
              <a:t>from another </a:t>
            </a:r>
            <a:r>
              <a:rPr lang="en-GB" dirty="0" smtClean="0"/>
              <a:t>class grandparents.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Superclass </a:t>
            </a:r>
            <a:r>
              <a:rPr lang="en-GB" dirty="0"/>
              <a:t>inherits from multiple subclasses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S</a:t>
            </a:r>
            <a:r>
              <a:rPr lang="en-GB" dirty="0" err="1" smtClean="0"/>
              <a:t>ubclass</a:t>
            </a:r>
            <a:r>
              <a:rPr lang="en-GB" dirty="0" smtClean="0"/>
              <a:t> derives </a:t>
            </a:r>
            <a:r>
              <a:rPr lang="en-GB" dirty="0"/>
              <a:t>from a single </a:t>
            </a:r>
            <a:r>
              <a:rPr lang="en-GB" dirty="0" smtClean="0"/>
              <a:t>superclass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/>
              <a:t>Multiple </a:t>
            </a:r>
            <a:r>
              <a:rPr lang="en-GB" dirty="0" smtClean="0"/>
              <a:t>classes </a:t>
            </a:r>
            <a:r>
              <a:rPr lang="en-GB" dirty="0"/>
              <a:t>inherit a single </a:t>
            </a:r>
            <a:r>
              <a:rPr lang="en-GB" dirty="0" smtClean="0"/>
              <a:t>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0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GB" dirty="0" smtClean="0"/>
              <a:t>The </a:t>
            </a:r>
            <a:r>
              <a:rPr lang="en-GB" dirty="0"/>
              <a:t>use of duck </a:t>
            </a:r>
            <a:r>
              <a:rPr lang="en-GB" dirty="0" smtClean="0"/>
              <a:t>typing in polymorphism?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/>
              <a:t>More restriction </a:t>
            </a:r>
            <a:r>
              <a:rPr lang="en-GB" dirty="0" smtClean="0"/>
              <a:t>for the values </a:t>
            </a:r>
            <a:r>
              <a:rPr lang="en-GB" dirty="0"/>
              <a:t>that </a:t>
            </a:r>
            <a:r>
              <a:rPr lang="en-GB" dirty="0" smtClean="0"/>
              <a:t>we will pass to the method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No concept of duck typing in polymorphism</a:t>
            </a:r>
            <a:endParaRPr lang="en-IN" dirty="0" smtClean="0"/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/>
              <a:t>Less restriction </a:t>
            </a:r>
            <a:r>
              <a:rPr lang="en-GB" dirty="0"/>
              <a:t>for the values that we will pass to the </a:t>
            </a:r>
            <a:r>
              <a:rPr lang="en-GB" dirty="0" smtClean="0"/>
              <a:t>method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None of the above is correct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6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4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4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function </a:t>
            </a:r>
            <a:r>
              <a:rPr lang="en-GB" dirty="0" smtClean="0"/>
              <a:t>will be </a:t>
            </a:r>
            <a:r>
              <a:rPr lang="en-GB" dirty="0"/>
              <a:t>called </a:t>
            </a:r>
            <a:r>
              <a:rPr lang="en-GB" dirty="0" smtClean="0"/>
              <a:t>after executing below code?</a:t>
            </a:r>
            <a:endParaRPr lang="en-GB" dirty="0" smtClean="0"/>
          </a:p>
          <a:p>
            <a:pPr marL="0" lvl="0" indent="0">
              <a:buNone/>
            </a:pPr>
            <a:r>
              <a:rPr lang="en-IN" dirty="0" smtClean="0"/>
              <a:t>fun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 smtClean="0"/>
              <a:t>ineuron</a:t>
            </a:r>
            <a:r>
              <a:rPr lang="en-IN" dirty="0" smtClean="0"/>
              <a:t>() 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format(fun)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_</a:t>
            </a:r>
            <a:r>
              <a:rPr lang="en-IN" dirty="0" smtClean="0"/>
              <a:t>format</a:t>
            </a:r>
            <a:r>
              <a:rPr lang="en-IN" dirty="0" smtClean="0"/>
              <a:t>()			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 C)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__</a:t>
            </a:r>
            <a:r>
              <a:rPr lang="en-GB" dirty="0" err="1" smtClean="0">
                <a:solidFill>
                  <a:schemeClr val="hlink"/>
                </a:solidFill>
                <a:uFill>
                  <a:noFill/>
                </a:uFill>
              </a:rPr>
              <a:t>str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__()</a:t>
            </a:r>
            <a:endParaRPr lang="en-IN" dirty="0" smtClean="0"/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__format</a:t>
            </a:r>
            <a:r>
              <a:rPr lang="en-IN" dirty="0" smtClean="0"/>
              <a:t>__()		</a:t>
            </a:r>
            <a:r>
              <a:rPr lang="en-IN" dirty="0" smtClean="0"/>
              <a:t>	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__</a:t>
            </a:r>
            <a:r>
              <a:rPr lang="en-IN" dirty="0" err="1" smtClean="0">
                <a:solidFill>
                  <a:schemeClr val="hlink"/>
                </a:solidFill>
                <a:uFill>
                  <a:noFill/>
                </a:uFill>
              </a:rPr>
              <a:t>str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()</a:t>
            </a:r>
            <a:endParaRPr lang="en-IN" dirty="0"/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 smtClean="0"/>
              <a:t> </a:t>
            </a:r>
            <a:r>
              <a:rPr lang="en-IN" b="1" dirty="0"/>
              <a:t>class</a:t>
            </a:r>
            <a:r>
              <a:rPr lang="en-IN" dirty="0"/>
              <a:t> student:</a:t>
            </a:r>
            <a:r>
              <a:rPr lang="en-GB" dirty="0" smtClean="0"/>
              <a:t>		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9.2</a:t>
            </a:r>
            <a:endParaRPr lang="en-GB" dirty="0" smtClean="0"/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</a:t>
            </a:r>
            <a:r>
              <a:rPr lang="en-GB" b="1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__(self</a:t>
            </a:r>
            <a:r>
              <a:rPr lang="en-GB" dirty="0" smtClean="0"/>
              <a:t>):	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99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IN" dirty="0" err="1" smtClean="0"/>
              <a:t>self.mark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99</a:t>
            </a:r>
            <a:r>
              <a:rPr lang="en-GB" dirty="0" smtClean="0"/>
              <a:t>	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private member error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IN" dirty="0" err="1"/>
              <a:t>self</a:t>
            </a:r>
            <a:r>
              <a:rPr lang="en-IN" dirty="0" err="1" smtClean="0"/>
              <a:t>.__grade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9.2</a:t>
            </a:r>
            <a:r>
              <a:rPr lang="en-GB" dirty="0" smtClean="0"/>
              <a:t>	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Other error</a:t>
            </a:r>
          </a:p>
          <a:p>
            <a:pPr marL="0" lvl="0" indent="0">
              <a:buNone/>
            </a:pPr>
            <a:r>
              <a:rPr lang="en-GB" dirty="0"/>
              <a:t> </a:t>
            </a:r>
            <a:r>
              <a:rPr lang="en-GB" dirty="0" smtClean="0"/>
              <a:t> d</a:t>
            </a:r>
            <a:r>
              <a:rPr lang="en-IN" b="1" dirty="0" err="1"/>
              <a:t>ef</a:t>
            </a:r>
            <a:r>
              <a:rPr lang="en-IN" dirty="0"/>
              <a:t> </a:t>
            </a:r>
            <a:r>
              <a:rPr lang="en-IN" dirty="0" smtClean="0"/>
              <a:t>show(self</a:t>
            </a:r>
            <a:r>
              <a:rPr lang="en-IN" dirty="0"/>
              <a:t>):</a:t>
            </a:r>
            <a:endParaRPr lang="en-GB" dirty="0" smtClean="0"/>
          </a:p>
          <a:p>
            <a:pPr marL="0" lv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IN" b="1" dirty="0" smtClean="0"/>
              <a:t>print</a:t>
            </a:r>
            <a:r>
              <a:rPr lang="en-IN" dirty="0" smtClean="0"/>
              <a:t>(</a:t>
            </a:r>
            <a:r>
              <a:rPr lang="en-IN" dirty="0" err="1" smtClean="0"/>
              <a:t>self.mark</a:t>
            </a:r>
            <a:r>
              <a:rPr lang="en-IN" dirty="0" smtClean="0"/>
              <a:t>)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s=student</a:t>
            </a:r>
            <a:r>
              <a:rPr lang="en-IN" dirty="0"/>
              <a:t>() </a:t>
            </a:r>
            <a:r>
              <a:rPr lang="en-IN" b="1" dirty="0" smtClean="0"/>
              <a:t>print</a:t>
            </a:r>
            <a:r>
              <a:rPr lang="en-IN" dirty="0" smtClean="0"/>
              <a:t>(</a:t>
            </a:r>
            <a:r>
              <a:rPr lang="en-IN" dirty="0" err="1" smtClean="0"/>
              <a:t>s._</a:t>
            </a:r>
            <a:r>
              <a:rPr lang="en-IN" dirty="0" err="1"/>
              <a:t>student</a:t>
            </a:r>
            <a:r>
              <a:rPr lang="en-IN" dirty="0" err="1" smtClean="0"/>
              <a:t>__grade</a:t>
            </a:r>
            <a:r>
              <a:rPr lang="en-IN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390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8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7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2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dirty="0" smtClean="0"/>
              <a:t>demo: </a:t>
            </a:r>
            <a:r>
              <a:rPr lang="en-GB" dirty="0" smtClean="0"/>
              <a:t>				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 A)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“ineuron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”</a:t>
            </a:r>
            <a:endParaRPr lang="en-GB" dirty="0" smtClean="0"/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</a:t>
            </a:r>
            <a:r>
              <a:rPr lang="en-GB" b="1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__(</a:t>
            </a:r>
            <a:r>
              <a:rPr lang="en-GB" dirty="0" err="1"/>
              <a:t>self,a</a:t>
            </a:r>
            <a:r>
              <a:rPr lang="en-GB" dirty="0" smtClean="0"/>
              <a:t>=“</a:t>
            </a:r>
            <a:r>
              <a:rPr lang="en-GB" dirty="0" err="1" smtClean="0"/>
              <a:t>ineuron</a:t>
            </a:r>
            <a:r>
              <a:rPr lang="en-GB" dirty="0" smtClean="0"/>
              <a:t>"):   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No output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self.a</a:t>
            </a:r>
            <a:r>
              <a:rPr lang="en-GB" dirty="0" smtClean="0"/>
              <a:t>=a   				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Error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 </a:t>
            </a:r>
            <a:r>
              <a:rPr lang="en-GB" b="1" dirty="0" err="1" smtClean="0"/>
              <a:t>def</a:t>
            </a:r>
            <a:r>
              <a:rPr lang="en-GB" dirty="0" smtClean="0"/>
              <a:t> </a:t>
            </a:r>
            <a:r>
              <a:rPr lang="en-GB" dirty="0" smtClean="0"/>
              <a:t>show(self</a:t>
            </a:r>
            <a:r>
              <a:rPr lang="en-GB" dirty="0"/>
              <a:t>): </a:t>
            </a:r>
            <a:r>
              <a:rPr lang="en-GB" dirty="0" smtClean="0"/>
              <a:t>		        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None</a:t>
            </a:r>
            <a:endParaRPr lang="en-GB" dirty="0" smtClean="0"/>
          </a:p>
          <a:p>
            <a:pPr marL="0" lv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print</a:t>
            </a:r>
            <a:r>
              <a:rPr lang="en-GB" dirty="0" smtClean="0"/>
              <a:t>(</a:t>
            </a:r>
            <a:r>
              <a:rPr lang="en-GB" dirty="0" err="1" smtClean="0"/>
              <a:t>self.a</a:t>
            </a:r>
            <a:r>
              <a:rPr lang="en-GB" dirty="0"/>
              <a:t>) </a:t>
            </a: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d=demo() </a:t>
            </a:r>
            <a:endParaRPr lang="en-GB" dirty="0" smtClean="0"/>
          </a:p>
          <a:p>
            <a:pPr marL="0" lvl="0" indent="0">
              <a:buNone/>
            </a:pPr>
            <a:r>
              <a:rPr lang="en-GB" dirty="0" err="1" smtClean="0"/>
              <a:t>d.show</a:t>
            </a:r>
            <a:r>
              <a:rPr lang="en-GB" dirty="0" smtClean="0"/>
              <a:t>()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by executing command in python shell.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</a:t>
            </a:r>
            <a:r>
              <a:rPr lang="en-GB" dirty="0" smtClean="0"/>
              <a:t>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Methods </a:t>
            </a:r>
            <a:r>
              <a:rPr lang="en-GB" dirty="0"/>
              <a:t>which </a:t>
            </a:r>
            <a:r>
              <a:rPr lang="en-GB" dirty="0" smtClean="0"/>
              <a:t>will begin </a:t>
            </a:r>
            <a:r>
              <a:rPr lang="en-GB" dirty="0"/>
              <a:t>and end </a:t>
            </a:r>
            <a:r>
              <a:rPr lang="en-GB" dirty="0" smtClean="0"/>
              <a:t>with __ are called?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-IN" dirty="0"/>
              <a:t> In-built </a:t>
            </a:r>
            <a:r>
              <a:rPr lang="en-IN" dirty="0" smtClean="0"/>
              <a:t>methods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User-defined </a:t>
            </a:r>
            <a:r>
              <a:rPr lang="en-IN" dirty="0" smtClean="0"/>
              <a:t>methods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smtClean="0"/>
              <a:t>Both a &amp; B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/>
              <a:t>Special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356</Words>
  <Application>Microsoft Office PowerPoint</Application>
  <PresentationFormat>On-screen Show (16:9)</PresentationFormat>
  <Paragraphs>125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Simple Light</vt:lpstr>
      <vt:lpstr>Classes/OOPS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Question 6</vt:lpstr>
      <vt:lpstr>Question 6 - Wrong Answer</vt:lpstr>
      <vt:lpstr>Question 6 - Correct Answer</vt:lpstr>
      <vt:lpstr>Question 7</vt:lpstr>
      <vt:lpstr>Question 7 - Wrong Answer</vt:lpstr>
      <vt:lpstr>Question 7 -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114</cp:revision>
  <dcterms:modified xsi:type="dcterms:W3CDTF">2020-08-17T12:56:01Z</dcterms:modified>
</cp:coreProperties>
</file>