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75342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1b10b01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1b10b01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9FC5E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8" name="Google Shape;28;p8">
            <a:hlinkClick r:id="rId3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694175" y="317966"/>
            <a:ext cx="7772400" cy="6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err="1" smtClean="0"/>
              <a:t>multiThreading</a:t>
            </a:r>
            <a:endParaRPr sz="3600" dirty="0"/>
          </a:p>
        </p:txBody>
      </p:sp>
      <p:sp>
        <p:nvSpPr>
          <p:cNvPr id="29" name="Google Shape;29;p8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111327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30" name="Google Shape;30;p8">
            <a:hlinkClick r:id="rId3" action="ppaction://hlinksldjump"/>
          </p:cNvPr>
          <p:cNvSpPr txBox="1"/>
          <p:nvPr/>
        </p:nvSpPr>
        <p:spPr>
          <a:xfrm>
            <a:off x="784350" y="2162640"/>
            <a:ext cx="7722900" cy="2685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smtClean="0"/>
              <a:t>		This quiz is all about </a:t>
            </a:r>
            <a:r>
              <a:rPr lang="en-GB" sz="1600" dirty="0" smtClean="0"/>
              <a:t>multithreading.</a:t>
            </a:r>
            <a:endParaRPr lang="en-GB" sz="1600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hlinkClick r:id="rId4" action="ppaction://hlinksldjum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sz="3000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begin the quiz</a:t>
            </a:r>
            <a:endParaRPr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3</a:t>
            </a:r>
            <a:r>
              <a:rPr lang="en" dirty="0" smtClean="0"/>
              <a:t>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 </a:t>
            </a:r>
            <a:endParaRPr lang="en-GB" dirty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704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End of Quiz</a:t>
            </a:r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09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dirty="0"/>
              <a:t>Thank </a:t>
            </a:r>
            <a:r>
              <a:rPr lang="en" sz="2400" dirty="0" smtClean="0"/>
              <a:t>you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1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b="1" dirty="0"/>
              <a:t>How does run() method is invoked</a:t>
            </a:r>
            <a:r>
              <a:rPr lang="en-GB" b="1" dirty="0" smtClean="0"/>
              <a:t>?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 err="1" smtClean="0"/>
              <a:t>Thread.create</a:t>
            </a:r>
            <a:r>
              <a:rPr lang="en-IN" dirty="0" smtClean="0"/>
              <a:t>()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 err="1">
                <a:solidFill>
                  <a:schemeClr val="hlink"/>
                </a:solidFill>
                <a:uFill>
                  <a:noFill/>
                </a:uFill>
              </a:rPr>
              <a:t>Thread.start</a:t>
            </a:r>
            <a:r>
              <a:rPr lang="en-IN" dirty="0" smtClean="0">
                <a:solidFill>
                  <a:schemeClr val="hlink"/>
                </a:solidFill>
                <a:uFill>
                  <a:noFill/>
                </a:uFill>
              </a:rPr>
              <a:t>()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C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T</a:t>
            </a:r>
            <a:r>
              <a:rPr lang="en-IN" dirty="0" err="1" smtClean="0"/>
              <a:t>hread.run</a:t>
            </a:r>
            <a:r>
              <a:rPr lang="en-IN" dirty="0"/>
              <a:t>()</a:t>
            </a:r>
            <a:endParaRPr lang="en" dirty="0" smtClean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d)</a:t>
            </a:r>
            <a:r>
              <a:rPr lang="en-IN" dirty="0" smtClean="0">
                <a:solidFill>
                  <a:schemeClr val="hlink"/>
                </a:solidFill>
                <a:uFill>
                  <a:noFill/>
                </a:uFill>
              </a:rPr>
              <a:t>N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one of the above</a:t>
            </a:r>
            <a:endParaRPr lang="en" dirty="0">
              <a:solidFill>
                <a:schemeClr val="hlink"/>
              </a:solidFill>
              <a:uFill>
                <a:noFill/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1 - Wrong Answer</a:t>
            </a:r>
            <a:endParaRPr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go back and try again.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64554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Question 1 - Correct Answer</a:t>
            </a:r>
            <a:endParaRPr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2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b="1" dirty="0"/>
              <a:t>What would be the impact of multithreading on a </a:t>
            </a:r>
            <a:r>
              <a:rPr lang="en-GB" b="1" dirty="0" err="1"/>
              <a:t>uni</a:t>
            </a:r>
            <a:r>
              <a:rPr lang="en-GB" b="1" dirty="0"/>
              <a:t>-processor system</a:t>
            </a:r>
            <a:r>
              <a:rPr lang="en-GB" b="1" dirty="0" smtClean="0"/>
              <a:t>?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 smtClean="0"/>
              <a:t>Improve performance</a:t>
            </a:r>
            <a:endParaRPr lang="en-IN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B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-IN" dirty="0" smtClean="0"/>
              <a:t>Reduce execution time</a:t>
            </a:r>
            <a:endParaRPr lang="en-IN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-GB" dirty="0" smtClean="0"/>
              <a:t>Increase throughput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D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 smtClean="0"/>
              <a:t>Degrade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188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2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35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</a:t>
            </a:r>
            <a:r>
              <a:rPr lang="en" dirty="0" smtClean="0"/>
              <a:t>2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662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3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b="1" dirty="0"/>
              <a:t>Which method is used to identify a thread</a:t>
            </a:r>
            <a:r>
              <a:rPr lang="en-GB" b="1" dirty="0" smtClean="0"/>
              <a:t>?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-IN" dirty="0" err="1" smtClean="0"/>
              <a:t>getThread</a:t>
            </a:r>
            <a:r>
              <a:rPr lang="en-IN" dirty="0" smtClean="0"/>
              <a:t>()</a:t>
            </a:r>
            <a:endParaRPr lang="en-IN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getName()</a:t>
            </a:r>
            <a:endParaRPr lang="en" dirty="0" smtClean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-GB" dirty="0" err="1" smtClean="0"/>
              <a:t>get_thread</a:t>
            </a:r>
            <a:r>
              <a:rPr lang="en-GB" dirty="0" smtClean="0"/>
              <a:t>()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D) </a:t>
            </a:r>
            <a:r>
              <a:rPr lang="en-IN" dirty="0" smtClean="0"/>
              <a:t>None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74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3</a:t>
            </a:r>
            <a:r>
              <a:rPr lang="en" dirty="0" smtClean="0"/>
              <a:t>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 </a:t>
            </a:r>
            <a:endParaRPr lang="en-GB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46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168</Words>
  <Application>Microsoft Office PowerPoint</Application>
  <PresentationFormat>On-screen Show (16:9)</PresentationFormat>
  <Paragraphs>52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Simple Light</vt:lpstr>
      <vt:lpstr>multiThreading</vt:lpstr>
      <vt:lpstr>Question 1</vt:lpstr>
      <vt:lpstr>Question 1 - Wrong Answer</vt:lpstr>
      <vt:lpstr>Question 1 - Correct Answer</vt:lpstr>
      <vt:lpstr>Question 2</vt:lpstr>
      <vt:lpstr>Question 2 - Wrong Answer</vt:lpstr>
      <vt:lpstr>Question 2 - Correct Answer</vt:lpstr>
      <vt:lpstr>Question 3</vt:lpstr>
      <vt:lpstr>Question 3 - Wrong Answer</vt:lpstr>
      <vt:lpstr>Question 3 - Correct Answer</vt:lpstr>
      <vt:lpstr>End of Quiz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Quiz Template</dc:title>
  <cp:lastModifiedBy>Admin</cp:lastModifiedBy>
  <cp:revision>139</cp:revision>
  <dcterms:modified xsi:type="dcterms:W3CDTF">2020-08-13T15:57:00Z</dcterms:modified>
</cp:coreProperties>
</file>