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0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75342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b10b01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1b10b01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1.xml"/><Relationship Id="rId4" Type="http://schemas.openxmlformats.org/officeDocument/2006/relationships/slide" Target="slide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8" name="Google Shape;28;p8">
            <a:hlinkClick r:id="rId3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694175" y="317966"/>
            <a:ext cx="7772400" cy="6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Operator/precedence</a:t>
            </a:r>
            <a:endParaRPr sz="3600" dirty="0"/>
          </a:p>
        </p:txBody>
      </p:sp>
      <p:sp>
        <p:nvSpPr>
          <p:cNvPr id="29" name="Google Shape;29;p8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11327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30" name="Google Shape;30;p8">
            <a:hlinkClick r:id="rId3" action="ppaction://hlinksldjump"/>
          </p:cNvPr>
          <p:cNvSpPr txBox="1"/>
          <p:nvPr/>
        </p:nvSpPr>
        <p:spPr>
          <a:xfrm>
            <a:off x="784350" y="2162640"/>
            <a:ext cx="7722900" cy="2685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/>
              <a:t>		This quiz includes </a:t>
            </a:r>
            <a:r>
              <a:rPr lang="en-GB" sz="1600" dirty="0" smtClean="0"/>
              <a:t>Basic operators and precedence.</a:t>
            </a:r>
            <a:endParaRPr lang="en-GB" sz="16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hlinkClick r:id="rId4" action="ppaction://hlinksldjum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sz="3000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begin the quiz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3</a:t>
            </a:r>
            <a:r>
              <a:rPr lang="en" dirty="0" smtClean="0"/>
              <a:t>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-IN" dirty="0"/>
              <a:t>remember this </a:t>
            </a:r>
            <a:r>
              <a:rPr lang="en-IN" dirty="0" smtClean="0"/>
              <a:t>PEMDAS</a:t>
            </a:r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70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</a:t>
            </a:r>
            <a:r>
              <a:rPr lang="en" smtClean="0"/>
              <a:t>4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The value of the </a:t>
            </a:r>
            <a:r>
              <a:rPr lang="en-GB" dirty="0" smtClean="0"/>
              <a:t>expressions</a:t>
            </a:r>
            <a:r>
              <a:rPr lang="en-IN" dirty="0"/>
              <a:t> </a:t>
            </a:r>
            <a:r>
              <a:rPr lang="en-IN" dirty="0"/>
              <a:t>8</a:t>
            </a:r>
            <a:r>
              <a:rPr lang="en-IN" dirty="0"/>
              <a:t>/</a:t>
            </a:r>
            <a:r>
              <a:rPr lang="en-IN" dirty="0"/>
              <a:t>4</a:t>
            </a:r>
            <a:r>
              <a:rPr lang="en-IN" dirty="0"/>
              <a:t>/</a:t>
            </a:r>
            <a:r>
              <a:rPr lang="en-IN" dirty="0"/>
              <a:t>2,</a:t>
            </a:r>
            <a:r>
              <a:rPr lang="en-IN" dirty="0"/>
              <a:t> </a:t>
            </a:r>
            <a:r>
              <a:rPr lang="en-IN" dirty="0"/>
              <a:t>8</a:t>
            </a:r>
            <a:r>
              <a:rPr lang="en-IN" dirty="0"/>
              <a:t>/</a:t>
            </a:r>
            <a:r>
              <a:rPr lang="en-IN" dirty="0"/>
              <a:t>(4</a:t>
            </a:r>
            <a:r>
              <a:rPr lang="en-IN" dirty="0"/>
              <a:t>/</a:t>
            </a:r>
            <a:r>
              <a:rPr lang="en-IN" dirty="0"/>
              <a:t>2</a:t>
            </a:r>
            <a:r>
              <a:rPr lang="en-IN" dirty="0" smtClean="0"/>
              <a:t>)?</a:t>
            </a:r>
            <a:endParaRPr lang="en-GB" dirty="0" smtClean="0"/>
          </a:p>
          <a:p>
            <a:pPr marL="0" lvl="0" indent="0">
              <a:buNone/>
            </a:pP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smtClean="0"/>
              <a:t>(</a:t>
            </a:r>
            <a:r>
              <a:rPr lang="en-IN" dirty="0"/>
              <a:t>1.0, 4.0</a:t>
            </a:r>
            <a:r>
              <a:rPr lang="en-IN" dirty="0" smtClean="0"/>
              <a:t>)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IN" dirty="0"/>
              <a:t>(1.0, 1.0) </a:t>
            </a:r>
            <a:endParaRPr lang="en-IN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/>
              <a:t>(4.0. 1.0</a:t>
            </a:r>
            <a:r>
              <a:rPr lang="en-IN" dirty="0" smtClean="0"/>
              <a:t>)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/>
              <a:t>(4.0, 4.0)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99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4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 smtClean="0"/>
              <a:t>Check </a:t>
            </a:r>
            <a:r>
              <a:rPr lang="en-GB" dirty="0"/>
              <a:t>by executing command in python </a:t>
            </a:r>
            <a:r>
              <a:rPr lang="en-GB" dirty="0" smtClean="0"/>
              <a:t>shell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84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</a:t>
            </a:r>
            <a:r>
              <a:rPr lang="en" dirty="0" smtClean="0"/>
              <a:t>4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Check by executing command in python </a:t>
            </a:r>
            <a:r>
              <a:rPr lang="en-GB" dirty="0" smtClean="0"/>
              <a:t>shell.</a:t>
            </a:r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28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5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 </a:t>
            </a:r>
            <a:r>
              <a:rPr lang="en-GB" dirty="0" smtClean="0"/>
              <a:t>Which </a:t>
            </a:r>
            <a:r>
              <a:rPr lang="en-GB" dirty="0"/>
              <a:t>among the following list of operators has the highest precedence? </a:t>
            </a:r>
            <a:r>
              <a:rPr lang="en-IN" dirty="0"/>
              <a:t>+</a:t>
            </a:r>
            <a:r>
              <a:rPr lang="en-IN" dirty="0"/>
              <a:t>,</a:t>
            </a:r>
            <a:r>
              <a:rPr lang="en-IN" dirty="0"/>
              <a:t> -</a:t>
            </a:r>
            <a:r>
              <a:rPr lang="en-IN" dirty="0"/>
              <a:t>,</a:t>
            </a:r>
            <a:r>
              <a:rPr lang="en-IN" dirty="0"/>
              <a:t> **</a:t>
            </a:r>
            <a:r>
              <a:rPr lang="en-IN" dirty="0"/>
              <a:t>,</a:t>
            </a:r>
            <a:r>
              <a:rPr lang="en-IN" dirty="0"/>
              <a:t> %</a:t>
            </a:r>
            <a:r>
              <a:rPr lang="en-IN" dirty="0"/>
              <a:t>,</a:t>
            </a:r>
            <a:r>
              <a:rPr lang="en-IN" dirty="0"/>
              <a:t> /</a:t>
            </a:r>
            <a:r>
              <a:rPr lang="en-IN" dirty="0"/>
              <a:t>,</a:t>
            </a:r>
            <a:r>
              <a:rPr lang="en-IN" dirty="0"/>
              <a:t> </a:t>
            </a:r>
            <a:r>
              <a:rPr lang="en-IN" dirty="0"/>
              <a:t>&lt;&lt;,</a:t>
            </a:r>
            <a:r>
              <a:rPr lang="en-IN" dirty="0"/>
              <a:t> </a:t>
            </a:r>
            <a:r>
              <a:rPr lang="en-IN" dirty="0"/>
              <a:t>&gt;&gt;,</a:t>
            </a:r>
            <a:r>
              <a:rPr lang="en-IN" dirty="0"/>
              <a:t> |</a:t>
            </a: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/>
              <a:t>**</a:t>
            </a:r>
            <a:endParaRPr lang="en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IN" dirty="0"/>
              <a:t>&lt;&lt;, &gt;&gt;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C) </a:t>
            </a:r>
            <a:r>
              <a:rPr lang="en-GB" dirty="0" smtClean="0"/>
              <a:t>%</a:t>
            </a:r>
            <a:endParaRPr dirty="0"/>
          </a:p>
          <a:p>
            <a:pPr mar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D) </a:t>
            </a:r>
            <a:r>
              <a:rPr lang="en-GB" dirty="0" smtClean="0"/>
              <a:t>|</a:t>
            </a:r>
            <a:endParaRPr lang="en-GB" dirty="0"/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5</a:t>
            </a:r>
            <a:r>
              <a:rPr lang="en" dirty="0" smtClean="0"/>
              <a:t>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 smtClean="0"/>
              <a:t>Check </a:t>
            </a:r>
            <a:r>
              <a:rPr lang="en-GB" dirty="0"/>
              <a:t>by executing command in python </a:t>
            </a:r>
            <a:r>
              <a:rPr lang="en-GB" dirty="0" smtClean="0"/>
              <a:t>shell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508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5</a:t>
            </a:r>
            <a:r>
              <a:rPr lang="en" dirty="0" smtClean="0"/>
              <a:t>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indent="0">
              <a:buNone/>
            </a:pPr>
            <a:r>
              <a:rPr lang="en-GB" dirty="0"/>
              <a:t>Check by executing command in python shell</a:t>
            </a:r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26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6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 </a:t>
            </a:r>
            <a:r>
              <a:rPr lang="en-GB" dirty="0"/>
              <a:t> </a:t>
            </a:r>
            <a:r>
              <a:rPr lang="en-GB" dirty="0" smtClean="0"/>
              <a:t>Bitwise _ gives </a:t>
            </a:r>
            <a:r>
              <a:rPr lang="en-GB" dirty="0"/>
              <a:t>1 if either of the bits is 1 and 0 when both of the bits are 1. </a:t>
            </a: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A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GB" dirty="0" smtClean="0"/>
              <a:t>OR</a:t>
            </a:r>
            <a:endParaRPr lang="en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B)</a:t>
            </a:r>
            <a:r>
              <a:rPr lang="en-IN" dirty="0"/>
              <a:t> AND</a:t>
            </a:r>
            <a:endParaRPr lang="en-IN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IN" dirty="0"/>
              <a:t> </a:t>
            </a:r>
            <a:r>
              <a:rPr lang="en-IN" dirty="0" smtClean="0"/>
              <a:t>XOR</a:t>
            </a:r>
            <a:endParaRPr lang="en-IN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IN" dirty="0"/>
              <a:t>NOT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6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6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34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22468" y="-45300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</a:t>
            </a:r>
            <a:r>
              <a:rPr lang="en" dirty="0" smtClean="0"/>
              <a:t>6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43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13137" y="-74560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1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What is the answer to this expression, </a:t>
            </a:r>
            <a:r>
              <a:rPr lang="en-GB" dirty="0" smtClean="0"/>
              <a:t>31 </a:t>
            </a:r>
            <a:r>
              <a:rPr lang="en-GB" dirty="0"/>
              <a:t>% 3 is</a:t>
            </a:r>
            <a:r>
              <a:rPr lang="en-GB" dirty="0" smtClean="0"/>
              <a:t>?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smtClean="0"/>
              <a:t>7</a:t>
            </a:r>
            <a:endParaRPr lang="en-IN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GB" dirty="0" smtClean="0">
                <a:solidFill>
                  <a:schemeClr val="hlink"/>
                </a:solidFill>
                <a:uFill>
                  <a:noFill/>
                </a:uFill>
              </a:rPr>
              <a:t>1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C) </a:t>
            </a:r>
            <a:r>
              <a:rPr lang="en-GB" dirty="0" smtClean="0">
                <a:solidFill>
                  <a:schemeClr val="hlink"/>
                </a:solidFill>
                <a:uFill>
                  <a:noFill/>
                </a:uFill>
              </a:rPr>
              <a:t>0</a:t>
            </a:r>
            <a:endParaRPr dirty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7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 </a:t>
            </a:r>
            <a:r>
              <a:rPr lang="en-GB" dirty="0" smtClean="0"/>
              <a:t>What </a:t>
            </a:r>
            <a:r>
              <a:rPr lang="en-GB" dirty="0"/>
              <a:t>will be the output of the following Python </a:t>
            </a:r>
            <a:r>
              <a:rPr lang="en-GB" dirty="0" smtClean="0"/>
              <a:t>code? =&gt; </a:t>
            </a:r>
            <a:r>
              <a:rPr lang="en-IN" b="1" dirty="0" smtClean="0"/>
              <a:t>not</a:t>
            </a:r>
            <a:r>
              <a:rPr lang="en-IN" dirty="0" smtClean="0"/>
              <a:t>(30&lt;20</a:t>
            </a:r>
            <a:r>
              <a:rPr lang="en-IN" dirty="0"/>
              <a:t>)</a:t>
            </a:r>
            <a:r>
              <a:rPr lang="en-IN" dirty="0"/>
              <a:t> </a:t>
            </a:r>
            <a:r>
              <a:rPr lang="en-IN" b="1" dirty="0"/>
              <a:t>and</a:t>
            </a:r>
            <a:r>
              <a:rPr lang="en-IN" dirty="0"/>
              <a:t> </a:t>
            </a:r>
            <a:r>
              <a:rPr lang="en-IN" b="1" dirty="0"/>
              <a:t>not</a:t>
            </a:r>
            <a:r>
              <a:rPr lang="en-IN" dirty="0"/>
              <a:t>(10&gt;30)</a:t>
            </a: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A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True</a:t>
            </a:r>
            <a:endParaRPr lang="en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IN" dirty="0" smtClean="0"/>
              <a:t>False</a:t>
            </a:r>
            <a:endParaRPr lang="en" dirty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Error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GB" dirty="0" smtClean="0"/>
              <a:t>None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08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7</a:t>
            </a:r>
            <a:r>
              <a:rPr lang="en" dirty="0" smtClean="0"/>
              <a:t>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 smtClean="0"/>
              <a:t>Check </a:t>
            </a:r>
            <a:r>
              <a:rPr lang="en-GB" dirty="0"/>
              <a:t>by executing command in python </a:t>
            </a:r>
            <a:r>
              <a:rPr lang="en-GB" dirty="0" smtClean="0"/>
              <a:t>shell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18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7</a:t>
            </a:r>
            <a:r>
              <a:rPr lang="en" dirty="0" smtClean="0"/>
              <a:t>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indent="0">
              <a:buNone/>
            </a:pPr>
            <a:r>
              <a:rPr lang="en-GB" dirty="0"/>
              <a:t>Check by executing command in python shell</a:t>
            </a:r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02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End of Quiz</a:t>
            </a:r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09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dirty="0"/>
              <a:t>Thank </a:t>
            </a:r>
            <a:r>
              <a:rPr lang="en" sz="2400" dirty="0" smtClean="0"/>
              <a:t>you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1 - Wrong Answer</a:t>
            </a:r>
            <a:endParaRPr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Modulus operator gives the remainder</a:t>
            </a:r>
            <a:r>
              <a:rPr lang="en-GB" dirty="0" smtClean="0"/>
              <a:t>.</a:t>
            </a:r>
          </a:p>
          <a:p>
            <a:pPr marL="0" lvl="0" indent="0"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here to go back and try again.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Question 1 - Correct Answer</a:t>
            </a:r>
            <a:endParaRPr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Modulus operator gives the remainder</a:t>
            </a:r>
            <a:r>
              <a:rPr lang="en-GB" dirty="0" smtClean="0"/>
              <a:t>.</a:t>
            </a:r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2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Operators with the same precedence are evaluated in which manner?</a:t>
            </a:r>
            <a:r>
              <a:rPr lang="en-GB" dirty="0" smtClean="0"/>
              <a:t>: </a:t>
            </a: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/>
              <a:t>Left to Right</a:t>
            </a:r>
            <a:endParaRPr lang="en-IN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IN" dirty="0"/>
              <a:t>Right to </a:t>
            </a:r>
            <a:r>
              <a:rPr lang="en-IN" dirty="0" smtClean="0"/>
              <a:t>Left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Not sure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/>
              <a:t>None of the </a:t>
            </a:r>
            <a:r>
              <a:rPr lang="en-IN" dirty="0" smtClean="0"/>
              <a:t>above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18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2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35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</a:t>
            </a:r>
            <a:r>
              <a:rPr lang="en" dirty="0" smtClean="0"/>
              <a:t>2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62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3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What is the order of precedence in python</a:t>
            </a:r>
            <a:r>
              <a:rPr lang="en-GB" dirty="0" smtClean="0"/>
              <a:t>?</a:t>
            </a:r>
          </a:p>
          <a:p>
            <a:pPr marL="0" lvl="0" indent="0">
              <a:buNone/>
            </a:pPr>
            <a:r>
              <a:rPr lang="en-IN" dirty="0"/>
              <a:t>1</a:t>
            </a:r>
            <a:r>
              <a:rPr lang="en-IN" dirty="0" smtClean="0"/>
              <a:t>) Parentheses,2) Exponential,3) </a:t>
            </a:r>
            <a:r>
              <a:rPr lang="en-IN" dirty="0"/>
              <a:t>Multiplication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4</a:t>
            </a:r>
            <a:r>
              <a:rPr lang="en-IN" dirty="0" smtClean="0"/>
              <a:t>) Division,5) Addition,6) </a:t>
            </a:r>
            <a:r>
              <a:rPr lang="en-IN" dirty="0"/>
              <a:t>Subtraction</a:t>
            </a: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IN" dirty="0" smtClean="0"/>
              <a:t>1</a:t>
            </a:r>
            <a:r>
              <a:rPr lang="en-IN" dirty="0" smtClean="0"/>
              <a:t>,2,3,4,5,6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B)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2</a:t>
            </a:r>
            <a:r>
              <a:rPr lang="en-IN" dirty="0" smtClean="0"/>
              <a:t>,1,3,4,5,6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IN" dirty="0" smtClean="0"/>
              <a:t>2</a:t>
            </a:r>
            <a:r>
              <a:rPr lang="en-IN" dirty="0" smtClean="0"/>
              <a:t>,1,4,3,5,6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IN" dirty="0" smtClean="0"/>
              <a:t>1</a:t>
            </a:r>
            <a:r>
              <a:rPr lang="en-IN" dirty="0" smtClean="0"/>
              <a:t>,2,3,4,6,5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4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3</a:t>
            </a:r>
            <a:r>
              <a:rPr lang="en" dirty="0" smtClean="0"/>
              <a:t>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IN" dirty="0"/>
              <a:t>remember this </a:t>
            </a:r>
            <a:r>
              <a:rPr lang="en-IN" dirty="0" smtClean="0"/>
              <a:t>PEMDAS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4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458</Words>
  <Application>Microsoft Office PowerPoint</Application>
  <PresentationFormat>On-screen Show (16:9)</PresentationFormat>
  <Paragraphs>124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Simple Light</vt:lpstr>
      <vt:lpstr>Operator/precedence</vt:lpstr>
      <vt:lpstr>Question 1</vt:lpstr>
      <vt:lpstr>Question 1 - Wrong Answer</vt:lpstr>
      <vt:lpstr>Question 1 - Correct Answer</vt:lpstr>
      <vt:lpstr>Question 2</vt:lpstr>
      <vt:lpstr>Question 2 - Wrong Answer</vt:lpstr>
      <vt:lpstr>Question 2 - Correct Answer</vt:lpstr>
      <vt:lpstr>Question 3</vt:lpstr>
      <vt:lpstr>Question 3 - Wrong Answer</vt:lpstr>
      <vt:lpstr>Question 3 - Correct Answer</vt:lpstr>
      <vt:lpstr>Question 4</vt:lpstr>
      <vt:lpstr>Question 4 - Wrong Answer</vt:lpstr>
      <vt:lpstr>Question 4 - Correct Answer</vt:lpstr>
      <vt:lpstr>Question 5</vt:lpstr>
      <vt:lpstr>Question 5 - Wrong Answer</vt:lpstr>
      <vt:lpstr>Question 5 - Correct Answer</vt:lpstr>
      <vt:lpstr>Question 6</vt:lpstr>
      <vt:lpstr>Question 6 - Wrong Answer</vt:lpstr>
      <vt:lpstr>Question 6 - Correct Answer</vt:lpstr>
      <vt:lpstr>Question 7</vt:lpstr>
      <vt:lpstr>Question 7 - Wrong Answer</vt:lpstr>
      <vt:lpstr>Question 7 - Correct Answer</vt:lpstr>
      <vt:lpstr>End of Quiz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Quiz Template</dc:title>
  <cp:lastModifiedBy>Admin</cp:lastModifiedBy>
  <cp:revision>98</cp:revision>
  <dcterms:modified xsi:type="dcterms:W3CDTF">2020-08-13T06:53:40Z</dcterms:modified>
</cp:coreProperties>
</file>