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/>
              <a:t>Pandas and </a:t>
            </a:r>
            <a:r>
              <a:rPr lang="en-GB" sz="3600" dirty="0" err="1" smtClean="0"/>
              <a:t>numpy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		This quiz is all about </a:t>
            </a:r>
            <a:r>
              <a:rPr lang="en-GB" sz="1600" dirty="0" smtClean="0"/>
              <a:t>pandas &amp; </a:t>
            </a:r>
            <a:r>
              <a:rPr lang="en-GB" sz="1600" dirty="0" err="1" smtClean="0"/>
              <a:t>numpy</a:t>
            </a:r>
            <a:r>
              <a:rPr lang="en-GB" sz="1600" dirty="0" smtClean="0"/>
              <a:t>.</a:t>
            </a:r>
            <a:endParaRPr lang="en-GB" sz="16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r>
              <a:rPr lang="en" smtClean="0"/>
              <a:t>4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of the following indexing capabilities is used as a concise means of selecting data from a pandas object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err="1" smtClean="0"/>
              <a:t>iloc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err="1" smtClean="0"/>
              <a:t>loc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 err="1" smtClean="0"/>
              <a:t>ipy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 </a:t>
            </a:r>
            <a:r>
              <a:rPr lang="en-IN" dirty="0" smtClean="0"/>
              <a:t>A &amp; b both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4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8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To create sequences of numbers, </a:t>
            </a:r>
            <a:r>
              <a:rPr lang="en-GB" dirty="0" err="1"/>
              <a:t>NumPy</a:t>
            </a:r>
            <a:r>
              <a:rPr lang="en-GB" dirty="0"/>
              <a:t> provides a function </a:t>
            </a:r>
            <a:r>
              <a:rPr lang="en-GB" dirty="0" smtClean="0"/>
              <a:t>__similar </a:t>
            </a:r>
            <a:r>
              <a:rPr lang="en-GB" dirty="0"/>
              <a:t>to range that returns arrays instead of lists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err="1"/>
              <a:t>arange</a:t>
            </a:r>
            <a:r>
              <a:rPr lang="en-IN" dirty="0" smtClean="0"/>
              <a:t> 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err="1"/>
              <a:t>a</a:t>
            </a:r>
            <a:r>
              <a:rPr lang="en-IN" dirty="0" err="1" smtClean="0"/>
              <a:t>space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err="1" smtClean="0"/>
              <a:t>aline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GB" dirty="0" smtClean="0"/>
              <a:t>None of the above</a:t>
            </a:r>
            <a:r>
              <a:rPr lang="en-GB" dirty="0" smtClean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0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</a:t>
            </a:r>
            <a:r>
              <a:rPr lang="en" sz="2400" dirty="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Series is a one-dimensional </a:t>
            </a:r>
            <a:r>
              <a:rPr lang="en-GB" dirty="0" err="1"/>
              <a:t>labeled</a:t>
            </a:r>
            <a:r>
              <a:rPr lang="en-GB" dirty="0"/>
              <a:t> array capable of holding any data type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True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False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64554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of the following thing can be data in Pandas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python </a:t>
            </a:r>
            <a:r>
              <a:rPr lang="en-IN" dirty="0" err="1" smtClean="0"/>
              <a:t>dict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ndarray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Scalar value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all of the </a:t>
            </a:r>
            <a:r>
              <a:rPr lang="en-IN" dirty="0" smtClean="0"/>
              <a:t>above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of the following object you get after reading CSV file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IN" dirty="0" err="1"/>
              <a:t>DataFrame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Series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/>
              <a:t>Character Vector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 </a:t>
            </a:r>
            <a:r>
              <a:rPr lang="en-IN" dirty="0"/>
              <a:t>Panel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-GB" dirty="0"/>
              <a:t> 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326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Pandas and numpy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Question 4</vt:lpstr>
      <vt:lpstr>Question 4 - Wrong Answer</vt:lpstr>
      <vt:lpstr>Question 4 - Correct Answer</vt:lpstr>
      <vt:lpstr>Question 5</vt:lpstr>
      <vt:lpstr>Question 5 - Wrong Answer</vt:lpstr>
      <vt:lpstr>Question 5 -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122</cp:revision>
  <dcterms:modified xsi:type="dcterms:W3CDTF">2020-08-13T13:54:31Z</dcterms:modified>
</cp:coreProperties>
</file>