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Muli" charset="1" panose="00000500000000000000"/>
      <p:regular r:id="rId15"/>
    </p:embeddedFont>
    <p:embeddedFont>
      <p:font typeface="Muli Bold" charset="1" panose="000008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0"/>
            <a:ext cx="9144000" cy="10287000"/>
          </a:xfrm>
          <a:custGeom>
            <a:avLst/>
            <a:gdLst/>
            <a:ahLst/>
            <a:cxnLst/>
            <a:rect r="r" b="b" t="t" l="l"/>
            <a:pathLst>
              <a:path h="10287000" w="9144000">
                <a:moveTo>
                  <a:pt x="0" y="0"/>
                </a:moveTo>
                <a:lnTo>
                  <a:pt x="9144000" y="0"/>
                </a:lnTo>
                <a:lnTo>
                  <a:pt x="9144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645" r="0" b="-16645"/>
            </a:stretch>
          </a:blipFill>
        </p:spPr>
      </p:sp>
      <p:sp>
        <p:nvSpPr>
          <p:cNvPr name="AutoShape 3" id="3"/>
          <p:cNvSpPr/>
          <p:nvPr/>
        </p:nvSpPr>
        <p:spPr>
          <a:xfrm rot="3270925">
            <a:off x="-3397679" y="152060"/>
            <a:ext cx="18947486" cy="13960650"/>
          </a:xfrm>
          <a:prstGeom prst="rect">
            <a:avLst/>
          </a:prstGeom>
          <a:solidFill>
            <a:srgbClr val="31356E"/>
          </a:solidFill>
        </p:spPr>
      </p:sp>
      <p:grpSp>
        <p:nvGrpSpPr>
          <p:cNvPr name="Group 4" id="4"/>
          <p:cNvGrpSpPr/>
          <p:nvPr/>
        </p:nvGrpSpPr>
        <p:grpSpPr>
          <a:xfrm rot="0">
            <a:off x="12626174" y="0"/>
            <a:ext cx="5661826" cy="3806833"/>
            <a:chOff x="0" y="0"/>
            <a:chExt cx="1930400" cy="129794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30400" cy="1297940"/>
            </a:xfrm>
            <a:custGeom>
              <a:avLst/>
              <a:gdLst/>
              <a:ahLst/>
              <a:cxnLst/>
              <a:rect r="r" b="b" t="t" l="l"/>
              <a:pathLst>
                <a:path h="1297940" w="193040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solidFill>
              <a:srgbClr val="31356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760928" y="2663796"/>
            <a:ext cx="10862692" cy="4536609"/>
            <a:chOff x="0" y="0"/>
            <a:chExt cx="14483590" cy="6048811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5457626"/>
              <a:ext cx="14483590" cy="5911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79"/>
                </a:lnSpc>
              </a:pPr>
              <a:r>
                <a:rPr lang="en-US" sz="2700" spc="54">
                  <a:solidFill>
                    <a:srgbClr val="FFFFFF"/>
                  </a:solidFill>
                  <a:latin typeface="Muli"/>
                </a:rPr>
                <a:t>TRẦN ĐỨC THẮNG - MEMTORSHIP PROGRAM - 2024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497205"/>
              <a:ext cx="14483590" cy="43033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2457"/>
                </a:lnSpc>
              </a:pPr>
              <a:r>
                <a:rPr lang="en-US" sz="11325" spc="169">
                  <a:solidFill>
                    <a:srgbClr val="FFFFFF"/>
                  </a:solidFill>
                  <a:latin typeface="Muli Bold"/>
                </a:rPr>
                <a:t>SUMMARY HA DASHBOARD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28700" y="1185862"/>
            <a:ext cx="8115300" cy="464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14"/>
              </a:lnSpc>
            </a:pPr>
            <a:r>
              <a:rPr lang="en-US" sz="2724">
                <a:solidFill>
                  <a:srgbClr val="FFFFFF"/>
                </a:solidFill>
                <a:latin typeface="Muli"/>
              </a:rPr>
              <a:t>BÀI THUYẾT TRÌNH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60928" y="7615439"/>
            <a:ext cx="9576817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spc="54">
                <a:solidFill>
                  <a:srgbClr val="FFFFFF"/>
                </a:solidFill>
                <a:latin typeface="Muli"/>
              </a:rPr>
              <a:t>MENTOR BY DAO VO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572"/>
            <a:ext cx="18288000" cy="10277856"/>
          </a:xfrm>
          <a:custGeom>
            <a:avLst/>
            <a:gdLst/>
            <a:ahLst/>
            <a:cxnLst/>
            <a:rect r="r" b="b" t="t" l="l"/>
            <a:pathLst>
              <a:path h="10277856" w="18288000">
                <a:moveTo>
                  <a:pt x="0" y="0"/>
                </a:moveTo>
                <a:lnTo>
                  <a:pt x="18288000" y="0"/>
                </a:lnTo>
                <a:lnTo>
                  <a:pt x="18288000" y="10277856"/>
                </a:lnTo>
                <a:lnTo>
                  <a:pt x="0" y="102778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770554"/>
            <a:ext cx="18288000" cy="8516446"/>
          </a:xfrm>
          <a:custGeom>
            <a:avLst/>
            <a:gdLst/>
            <a:ahLst/>
            <a:cxnLst/>
            <a:rect r="r" b="b" t="t" l="l"/>
            <a:pathLst>
              <a:path h="8516446" w="18288000">
                <a:moveTo>
                  <a:pt x="0" y="0"/>
                </a:moveTo>
                <a:lnTo>
                  <a:pt x="18288000" y="0"/>
                </a:lnTo>
                <a:lnTo>
                  <a:pt x="18288000" y="8516446"/>
                </a:lnTo>
                <a:lnTo>
                  <a:pt x="0" y="85164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980" r="0" b="-298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830848" y="-9525"/>
            <a:ext cx="12197930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>
                <a:solidFill>
                  <a:srgbClr val="31356E"/>
                </a:solidFill>
                <a:latin typeface="Muli"/>
              </a:rPr>
              <a:t>TOPDOWN APPROACH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365800" y="4254049"/>
            <a:ext cx="3556401" cy="2647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492"/>
              </a:lnSpc>
            </a:pPr>
            <a:r>
              <a:rPr lang="en-US" sz="8744">
                <a:solidFill>
                  <a:srgbClr val="31356E"/>
                </a:solidFill>
                <a:latin typeface="Muli Bold"/>
              </a:rPr>
              <a:t>Detail</a:t>
            </a:r>
          </a:p>
          <a:p>
            <a:pPr algn="l">
              <a:lnSpc>
                <a:spcPts val="10492"/>
              </a:lnSpc>
            </a:pPr>
          </a:p>
        </p:txBody>
      </p:sp>
      <p:sp>
        <p:nvSpPr>
          <p:cNvPr name="AutoShape 3" id="3"/>
          <p:cNvSpPr/>
          <p:nvPr/>
        </p:nvSpPr>
        <p:spPr>
          <a:xfrm>
            <a:off x="5897880" y="5597074"/>
            <a:ext cx="649224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-10800000">
            <a:off x="14313218" y="0"/>
            <a:ext cx="3974782" cy="3968422"/>
            <a:chOff x="0" y="0"/>
            <a:chExt cx="6350000" cy="633984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1356E"/>
            </a:solidFill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356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601627" y="3891232"/>
            <a:ext cx="9084747" cy="6395768"/>
          </a:xfrm>
          <a:custGeom>
            <a:avLst/>
            <a:gdLst/>
            <a:ahLst/>
            <a:cxnLst/>
            <a:rect r="r" b="b" t="t" l="l"/>
            <a:pathLst>
              <a:path h="6395768" w="9084747">
                <a:moveTo>
                  <a:pt x="0" y="0"/>
                </a:moveTo>
                <a:lnTo>
                  <a:pt x="9084746" y="0"/>
                </a:lnTo>
                <a:lnTo>
                  <a:pt x="9084746" y="6395768"/>
                </a:lnTo>
                <a:lnTo>
                  <a:pt x="0" y="63957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163" r="0" b="-116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845224" y="1219200"/>
            <a:ext cx="10597552" cy="2672032"/>
          </a:xfrm>
          <a:custGeom>
            <a:avLst/>
            <a:gdLst/>
            <a:ahLst/>
            <a:cxnLst/>
            <a:rect r="r" b="b" t="t" l="l"/>
            <a:pathLst>
              <a:path h="2672032" w="10597552">
                <a:moveTo>
                  <a:pt x="0" y="0"/>
                </a:moveTo>
                <a:lnTo>
                  <a:pt x="10597552" y="0"/>
                </a:lnTo>
                <a:lnTo>
                  <a:pt x="10597552" y="2672032"/>
                </a:lnTo>
                <a:lnTo>
                  <a:pt x="0" y="26720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951449" y="-9525"/>
            <a:ext cx="8385102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FFFFFF"/>
                </a:solidFill>
                <a:latin typeface="Muli Bold"/>
              </a:rPr>
              <a:t>Fact HeadCount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356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769973" y="1421237"/>
            <a:ext cx="12748054" cy="1198848"/>
          </a:xfrm>
          <a:custGeom>
            <a:avLst/>
            <a:gdLst/>
            <a:ahLst/>
            <a:cxnLst/>
            <a:rect r="r" b="b" t="t" l="l"/>
            <a:pathLst>
              <a:path h="1198848" w="12748054">
                <a:moveTo>
                  <a:pt x="0" y="0"/>
                </a:moveTo>
                <a:lnTo>
                  <a:pt x="12748054" y="0"/>
                </a:lnTo>
                <a:lnTo>
                  <a:pt x="12748054" y="1198848"/>
                </a:lnTo>
                <a:lnTo>
                  <a:pt x="0" y="11988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612543" y="2620085"/>
            <a:ext cx="9062914" cy="7666915"/>
          </a:xfrm>
          <a:custGeom>
            <a:avLst/>
            <a:gdLst/>
            <a:ahLst/>
            <a:cxnLst/>
            <a:rect r="r" b="b" t="t" l="l"/>
            <a:pathLst>
              <a:path h="7666915" w="9062914">
                <a:moveTo>
                  <a:pt x="0" y="0"/>
                </a:moveTo>
                <a:lnTo>
                  <a:pt x="9062914" y="0"/>
                </a:lnTo>
                <a:lnTo>
                  <a:pt x="9062914" y="7666915"/>
                </a:lnTo>
                <a:lnTo>
                  <a:pt x="0" y="76669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186297" y="-9525"/>
            <a:ext cx="5915405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FFFFFF"/>
                </a:solidFill>
                <a:latin typeface="Muli Bold"/>
              </a:rPr>
              <a:t>Fact Hiring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356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06518" y="1445336"/>
            <a:ext cx="12760713" cy="1239612"/>
          </a:xfrm>
          <a:custGeom>
            <a:avLst/>
            <a:gdLst/>
            <a:ahLst/>
            <a:cxnLst/>
            <a:rect r="r" b="b" t="t" l="l"/>
            <a:pathLst>
              <a:path h="1239612" w="12760713">
                <a:moveTo>
                  <a:pt x="0" y="0"/>
                </a:moveTo>
                <a:lnTo>
                  <a:pt x="12760714" y="0"/>
                </a:lnTo>
                <a:lnTo>
                  <a:pt x="12760714" y="1239612"/>
                </a:lnTo>
                <a:lnTo>
                  <a:pt x="0" y="12396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793755" y="2684948"/>
            <a:ext cx="8986240" cy="7602052"/>
          </a:xfrm>
          <a:custGeom>
            <a:avLst/>
            <a:gdLst/>
            <a:ahLst/>
            <a:cxnLst/>
            <a:rect r="r" b="b" t="t" l="l"/>
            <a:pathLst>
              <a:path h="7602052" w="8986240">
                <a:moveTo>
                  <a:pt x="0" y="0"/>
                </a:moveTo>
                <a:lnTo>
                  <a:pt x="8986240" y="0"/>
                </a:lnTo>
                <a:lnTo>
                  <a:pt x="8986240" y="7602052"/>
                </a:lnTo>
                <a:lnTo>
                  <a:pt x="0" y="76020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186297" y="-9525"/>
            <a:ext cx="5915405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FFFFFF"/>
                </a:solidFill>
                <a:latin typeface="Muli Bold"/>
              </a:rPr>
              <a:t>Fact Leave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356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769066" y="1416531"/>
            <a:ext cx="12749868" cy="1216451"/>
          </a:xfrm>
          <a:custGeom>
            <a:avLst/>
            <a:gdLst/>
            <a:ahLst/>
            <a:cxnLst/>
            <a:rect r="r" b="b" t="t" l="l"/>
            <a:pathLst>
              <a:path h="1216451" w="12749868">
                <a:moveTo>
                  <a:pt x="0" y="0"/>
                </a:moveTo>
                <a:lnTo>
                  <a:pt x="12749868" y="0"/>
                </a:lnTo>
                <a:lnTo>
                  <a:pt x="12749868" y="1216451"/>
                </a:lnTo>
                <a:lnTo>
                  <a:pt x="0" y="12164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359700" y="2833007"/>
            <a:ext cx="9568601" cy="7453993"/>
          </a:xfrm>
          <a:custGeom>
            <a:avLst/>
            <a:gdLst/>
            <a:ahLst/>
            <a:cxnLst/>
            <a:rect r="r" b="b" t="t" l="l"/>
            <a:pathLst>
              <a:path h="7453993" w="9568601">
                <a:moveTo>
                  <a:pt x="0" y="0"/>
                </a:moveTo>
                <a:lnTo>
                  <a:pt x="9568600" y="0"/>
                </a:lnTo>
                <a:lnTo>
                  <a:pt x="9568600" y="7453993"/>
                </a:lnTo>
                <a:lnTo>
                  <a:pt x="0" y="74539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920833" y="-9525"/>
            <a:ext cx="8446334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FFFFFF"/>
                </a:solidFill>
                <a:latin typeface="Muli Bold"/>
              </a:rPr>
              <a:t>Fact Termination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97782" y="4410539"/>
            <a:ext cx="13892436" cy="14659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542"/>
              </a:lnSpc>
              <a:spcBef>
                <a:spcPct val="0"/>
              </a:spcBef>
            </a:pPr>
            <a:r>
              <a:rPr lang="en-US" sz="9618">
                <a:solidFill>
                  <a:srgbClr val="31356E"/>
                </a:solidFill>
                <a:latin typeface="Muli Bold"/>
              </a:rPr>
              <a:t>Thank you for watching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DAGFSIdonLo</dc:identifier>
  <dcterms:modified xsi:type="dcterms:W3CDTF">2011-08-01T06:04:30Z</dcterms:modified>
  <cp:revision>1</cp:revision>
  <dc:title>Bản sao của E-learning</dc:title>
</cp:coreProperties>
</file>