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73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18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 snapToGrid="0">
      <p:cViewPr>
        <p:scale>
          <a:sx n="170" d="100"/>
          <a:sy n="170" d="100"/>
        </p:scale>
        <p:origin x="-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9AD8E-ECAC-4A99-887C-9B60EE9244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6A000-EDD5-418A-A0A4-4D1E97B20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13939-9C8B-4E3C-9382-66F3251229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F6CEC-3834-4079-8A7F-558B07BAE5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4D8DA-B606-4173-9253-E391157A7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86EDF-7F51-4635-A243-C7602EC7BA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E9EC7-345F-41B5-96A8-C7FBBC4E9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7AF4A-89D6-4570-8800-2EE4D3CF00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6570D-31BE-429C-A25F-4E2FCF98C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0C9A8-3C84-4CB4-AB0D-DE6BCA134F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8E458-406B-41E2-AA1C-110DCB402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D4ADF26-5841-4923-88A2-C93D40EDD0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21" descr="10BT-Hu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0"/>
            <a:ext cx="304800" cy="226741"/>
          </a:xfrm>
          <a:prstGeom prst="rect">
            <a:avLst/>
          </a:prstGeom>
          <a:noFill/>
        </p:spPr>
      </p:pic>
      <p:pic>
        <p:nvPicPr>
          <p:cNvPr id="186" name="Picture 19" descr="id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09800"/>
            <a:ext cx="228600" cy="255588"/>
          </a:xfrm>
          <a:prstGeom prst="rect">
            <a:avLst/>
          </a:prstGeom>
          <a:noFill/>
        </p:spPr>
      </p:pic>
      <p:pic>
        <p:nvPicPr>
          <p:cNvPr id="187" name="Picture 19" descr="id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0"/>
            <a:ext cx="228600" cy="255588"/>
          </a:xfrm>
          <a:prstGeom prst="rect">
            <a:avLst/>
          </a:prstGeom>
          <a:noFill/>
        </p:spPr>
      </p:pic>
      <p:pic>
        <p:nvPicPr>
          <p:cNvPr id="172" name="Picture 8" descr="workgroup-swit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953000"/>
            <a:ext cx="487678" cy="304799"/>
          </a:xfrm>
          <a:prstGeom prst="rect">
            <a:avLst/>
          </a:prstGeom>
          <a:noFill/>
        </p:spPr>
      </p:pic>
      <p:pic>
        <p:nvPicPr>
          <p:cNvPr id="171" name="Picture 8" descr="workgroup-swit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1" y="3733800"/>
            <a:ext cx="609600" cy="457200"/>
          </a:xfrm>
          <a:prstGeom prst="rect">
            <a:avLst/>
          </a:prstGeom>
          <a:noFill/>
        </p:spPr>
      </p:pic>
      <p:pic>
        <p:nvPicPr>
          <p:cNvPr id="159" name="Picture 7" descr="wi-fi-ta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28600" y="2057400"/>
            <a:ext cx="609600" cy="503214"/>
          </a:xfrm>
          <a:prstGeom prst="rect">
            <a:avLst/>
          </a:prstGeom>
          <a:noFill/>
        </p:spPr>
      </p:pic>
      <p:pic>
        <p:nvPicPr>
          <p:cNvPr id="160" name="Picture 14" descr="wireless-rt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3124200"/>
            <a:ext cx="533400" cy="470480"/>
          </a:xfrm>
          <a:prstGeom prst="rect">
            <a:avLst/>
          </a:prstGeom>
          <a:noFill/>
        </p:spPr>
      </p:pic>
      <p:pic>
        <p:nvPicPr>
          <p:cNvPr id="3" name="Picture 24" descr="IC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35220" y="3270991"/>
            <a:ext cx="990600" cy="1460117"/>
          </a:xfrm>
          <a:prstGeom prst="rect">
            <a:avLst/>
          </a:prstGeom>
          <a:noFill/>
        </p:spPr>
      </p:pic>
      <p:pic>
        <p:nvPicPr>
          <p:cNvPr id="4" name="Picture 11" descr="camera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4600" y="152013"/>
            <a:ext cx="457200" cy="454877"/>
          </a:xfrm>
          <a:prstGeom prst="rect">
            <a:avLst/>
          </a:prstGeom>
          <a:noFill/>
        </p:spPr>
      </p:pic>
      <p:pic>
        <p:nvPicPr>
          <p:cNvPr id="5" name="Picture 8" descr="modem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3918350"/>
            <a:ext cx="533400" cy="429904"/>
          </a:xfrm>
          <a:prstGeom prst="rect">
            <a:avLst/>
          </a:prstGeom>
          <a:noFill/>
        </p:spPr>
      </p:pic>
      <p:pic>
        <p:nvPicPr>
          <p:cNvPr id="8" name="Picture 18" descr="satellit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152400"/>
            <a:ext cx="1330960" cy="812800"/>
          </a:xfrm>
          <a:prstGeom prst="rect">
            <a:avLst/>
          </a:prstGeom>
          <a:noFill/>
        </p:spPr>
      </p:pic>
      <p:pic>
        <p:nvPicPr>
          <p:cNvPr id="9" name="Picture 20" descr="Terminal-Server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1620000">
            <a:off x="983779" y="1504736"/>
            <a:ext cx="457143" cy="456000"/>
          </a:xfrm>
          <a:prstGeom prst="rect">
            <a:avLst/>
          </a:prstGeom>
          <a:noFill/>
        </p:spPr>
      </p:pic>
      <p:pic>
        <p:nvPicPr>
          <p:cNvPr id="20" name="Picture 14" descr="phon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29000" y="381000"/>
            <a:ext cx="533400" cy="370742"/>
          </a:xfrm>
          <a:prstGeom prst="rect">
            <a:avLst/>
          </a:prstGeom>
          <a:noFill/>
        </p:spPr>
      </p:pic>
      <p:pic>
        <p:nvPicPr>
          <p:cNvPr id="22" name="Picture 12" descr="p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67200" y="5410200"/>
            <a:ext cx="1135144" cy="1079499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371600" y="4724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Basement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4800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 room</a:t>
            </a:r>
            <a:endParaRPr lang="en-US" dirty="0"/>
          </a:p>
        </p:txBody>
      </p:sp>
      <p:pic>
        <p:nvPicPr>
          <p:cNvPr id="7" name="Picture 10" descr="monito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3200" y="838200"/>
            <a:ext cx="1263650" cy="1236663"/>
          </a:xfrm>
          <a:prstGeom prst="rect">
            <a:avLst/>
          </a:prstGeom>
          <a:noFill/>
        </p:spPr>
      </p:pic>
      <p:pic>
        <p:nvPicPr>
          <p:cNvPr id="10" name="Picture 35" descr="AT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191000" y="1600200"/>
            <a:ext cx="537029" cy="406400"/>
          </a:xfrm>
          <a:prstGeom prst="rect">
            <a:avLst/>
          </a:prstGeom>
          <a:noFill/>
        </p:spPr>
      </p:pic>
      <p:pic>
        <p:nvPicPr>
          <p:cNvPr id="13" name="Picture 25" descr="pbx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038600" y="838200"/>
            <a:ext cx="685800" cy="431800"/>
          </a:xfrm>
          <a:prstGeom prst="rect">
            <a:avLst/>
          </a:prstGeom>
          <a:noFill/>
        </p:spPr>
      </p:pic>
      <p:pic>
        <p:nvPicPr>
          <p:cNvPr id="18" name="Picture 7" descr="wi-fi-ta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 flipH="1">
            <a:off x="3962400" y="1828800"/>
            <a:ext cx="228600" cy="152399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1242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2590800" y="381000"/>
            <a:ext cx="2438400" cy="21336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90801" y="71913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Sharp</a:t>
            </a:r>
            <a:r>
              <a:rPr lang="en-US" sz="1000" dirty="0" smtClean="0"/>
              <a:t> LCD TV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24275" y="633413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Sony</a:t>
            </a:r>
            <a:r>
              <a:rPr lang="en-US" sz="1000" dirty="0" smtClean="0"/>
              <a:t> </a:t>
            </a:r>
            <a:r>
              <a:rPr lang="en-US" sz="1000" dirty="0" err="1" smtClean="0"/>
              <a:t>Amplituner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57688" y="188118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Diskless Appliance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13698" y="191061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IR Sensor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 bwMode="auto">
          <a:xfrm>
            <a:off x="4591050" y="1062038"/>
            <a:ext cx="185738" cy="604837"/>
          </a:xfrm>
          <a:custGeom>
            <a:avLst/>
            <a:gdLst>
              <a:gd name="connsiteX0" fmla="*/ 0 w 185738"/>
              <a:gd name="connsiteY0" fmla="*/ 604837 h 604837"/>
              <a:gd name="connsiteX1" fmla="*/ 166688 w 185738"/>
              <a:gd name="connsiteY1" fmla="*/ 247650 h 604837"/>
              <a:gd name="connsiteX2" fmla="*/ 114300 w 185738"/>
              <a:gd name="connsiteY2" fmla="*/ 0 h 60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604837">
                <a:moveTo>
                  <a:pt x="0" y="604837"/>
                </a:moveTo>
                <a:cubicBezTo>
                  <a:pt x="73819" y="476646"/>
                  <a:pt x="147638" y="348456"/>
                  <a:pt x="166688" y="247650"/>
                </a:cubicBezTo>
                <a:cubicBezTo>
                  <a:pt x="185738" y="146844"/>
                  <a:pt x="150019" y="73422"/>
                  <a:pt x="114300" y="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4114800" y="1520825"/>
            <a:ext cx="367443" cy="384175"/>
          </a:xfrm>
          <a:custGeom>
            <a:avLst/>
            <a:gdLst>
              <a:gd name="connsiteX0" fmla="*/ 452438 w 456407"/>
              <a:gd name="connsiteY0" fmla="*/ 136525 h 384175"/>
              <a:gd name="connsiteX1" fmla="*/ 404813 w 456407"/>
              <a:gd name="connsiteY1" fmla="*/ 22225 h 384175"/>
              <a:gd name="connsiteX2" fmla="*/ 142875 w 456407"/>
              <a:gd name="connsiteY2" fmla="*/ 60325 h 384175"/>
              <a:gd name="connsiteX3" fmla="*/ 0 w 456407"/>
              <a:gd name="connsiteY3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07" h="384175">
                <a:moveTo>
                  <a:pt x="452438" y="136525"/>
                </a:moveTo>
                <a:cubicBezTo>
                  <a:pt x="454422" y="85725"/>
                  <a:pt x="456407" y="34925"/>
                  <a:pt x="404813" y="22225"/>
                </a:cubicBezTo>
                <a:cubicBezTo>
                  <a:pt x="353219" y="9525"/>
                  <a:pt x="210344" y="0"/>
                  <a:pt x="142875" y="60325"/>
                </a:cubicBezTo>
                <a:cubicBezTo>
                  <a:pt x="75406" y="120650"/>
                  <a:pt x="37703" y="252412"/>
                  <a:pt x="0" y="384175"/>
                </a:cubicBez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3924300" y="1346200"/>
            <a:ext cx="700088" cy="315913"/>
          </a:xfrm>
          <a:custGeom>
            <a:avLst/>
            <a:gdLst>
              <a:gd name="connsiteX0" fmla="*/ 642938 w 700088"/>
              <a:gd name="connsiteY0" fmla="*/ 315913 h 315913"/>
              <a:gd name="connsiteX1" fmla="*/ 685800 w 700088"/>
              <a:gd name="connsiteY1" fmla="*/ 144463 h 315913"/>
              <a:gd name="connsiteX2" fmla="*/ 585788 w 700088"/>
              <a:gd name="connsiteY2" fmla="*/ 58738 h 315913"/>
              <a:gd name="connsiteX3" fmla="*/ 0 w 700088"/>
              <a:gd name="connsiteY3" fmla="*/ 635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088" h="315913">
                <a:moveTo>
                  <a:pt x="642938" y="315913"/>
                </a:moveTo>
                <a:cubicBezTo>
                  <a:pt x="669131" y="251619"/>
                  <a:pt x="695325" y="187325"/>
                  <a:pt x="685800" y="144463"/>
                </a:cubicBezTo>
                <a:cubicBezTo>
                  <a:pt x="676275" y="101601"/>
                  <a:pt x="700088" y="81757"/>
                  <a:pt x="585788" y="58738"/>
                </a:cubicBezTo>
                <a:cubicBezTo>
                  <a:pt x="471488" y="35719"/>
                  <a:pt x="96044" y="0"/>
                  <a:pt x="0" y="635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343400" y="1219200"/>
            <a:ext cx="76200" cy="762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429000" y="1981200"/>
            <a:ext cx="76200" cy="762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4083050" y="1285875"/>
            <a:ext cx="269875" cy="609600"/>
          </a:xfrm>
          <a:custGeom>
            <a:avLst/>
            <a:gdLst>
              <a:gd name="connsiteX0" fmla="*/ 22225 w 269875"/>
              <a:gd name="connsiteY0" fmla="*/ 609600 h 609600"/>
              <a:gd name="connsiteX1" fmla="*/ 41275 w 269875"/>
              <a:gd name="connsiteY1" fmla="*/ 266700 h 609600"/>
              <a:gd name="connsiteX2" fmla="*/ 269875 w 269875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875" h="609600">
                <a:moveTo>
                  <a:pt x="22225" y="609600"/>
                </a:moveTo>
                <a:cubicBezTo>
                  <a:pt x="11112" y="488950"/>
                  <a:pt x="0" y="368300"/>
                  <a:pt x="41275" y="266700"/>
                </a:cubicBezTo>
                <a:cubicBezTo>
                  <a:pt x="82550" y="165100"/>
                  <a:pt x="225425" y="41275"/>
                  <a:pt x="269875" y="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3481388" y="1765301"/>
            <a:ext cx="623887" cy="364331"/>
          </a:xfrm>
          <a:custGeom>
            <a:avLst/>
            <a:gdLst>
              <a:gd name="connsiteX0" fmla="*/ 623887 w 623887"/>
              <a:gd name="connsiteY0" fmla="*/ 120649 h 364331"/>
              <a:gd name="connsiteX1" fmla="*/ 585787 w 623887"/>
              <a:gd name="connsiteY1" fmla="*/ 30162 h 364331"/>
              <a:gd name="connsiteX2" fmla="*/ 466725 w 623887"/>
              <a:gd name="connsiteY2" fmla="*/ 49212 h 364331"/>
              <a:gd name="connsiteX3" fmla="*/ 152400 w 623887"/>
              <a:gd name="connsiteY3" fmla="*/ 325437 h 364331"/>
              <a:gd name="connsiteX4" fmla="*/ 0 w 623887"/>
              <a:gd name="connsiteY4" fmla="*/ 282574 h 36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" h="364331">
                <a:moveTo>
                  <a:pt x="623887" y="120649"/>
                </a:moveTo>
                <a:cubicBezTo>
                  <a:pt x="617934" y="81358"/>
                  <a:pt x="611981" y="42068"/>
                  <a:pt x="585787" y="30162"/>
                </a:cubicBezTo>
                <a:cubicBezTo>
                  <a:pt x="559593" y="18256"/>
                  <a:pt x="538956" y="0"/>
                  <a:pt x="466725" y="49212"/>
                </a:cubicBezTo>
                <a:cubicBezTo>
                  <a:pt x="394494" y="98425"/>
                  <a:pt x="230188" y="286543"/>
                  <a:pt x="152400" y="325437"/>
                </a:cubicBezTo>
                <a:cubicBezTo>
                  <a:pt x="74613" y="364331"/>
                  <a:pt x="37306" y="323452"/>
                  <a:pt x="0" y="282574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05125" y="1885950"/>
            <a:ext cx="685800" cy="223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IR Blaster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3871913" y="1128711"/>
            <a:ext cx="576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IR Blaster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14478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S/PDIF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4329113" y="12334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HDMI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133850" y="148940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USB</a:t>
            </a:r>
            <a:endParaRPr lang="en-US" sz="800" dirty="0"/>
          </a:p>
        </p:txBody>
      </p:sp>
      <p:pic>
        <p:nvPicPr>
          <p:cNvPr id="49" name="Picture 10" descr="monito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4000" y="838200"/>
            <a:ext cx="1263650" cy="1236663"/>
          </a:xfrm>
          <a:prstGeom prst="rect">
            <a:avLst/>
          </a:prstGeom>
          <a:noFill/>
        </p:spPr>
      </p:pic>
      <p:pic>
        <p:nvPicPr>
          <p:cNvPr id="50" name="Picture 35" descr="AT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1800" y="1600200"/>
            <a:ext cx="537029" cy="406400"/>
          </a:xfrm>
          <a:prstGeom prst="rect">
            <a:avLst/>
          </a:prstGeom>
          <a:noFill/>
        </p:spPr>
      </p:pic>
      <p:pic>
        <p:nvPicPr>
          <p:cNvPr id="52" name="Picture 7" descr="wi-fi-ta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 flipH="1">
            <a:off x="6553200" y="1828800"/>
            <a:ext cx="228600" cy="152399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56388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Sleeping room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 bwMode="auto">
          <a:xfrm>
            <a:off x="5181600" y="381000"/>
            <a:ext cx="2438400" cy="21336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1601" y="71913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Samsung</a:t>
            </a:r>
            <a:r>
              <a:rPr lang="en-US" sz="1000" dirty="0" smtClean="0"/>
              <a:t> LCD TV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48488" y="188118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Diskless Appliance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48400" y="1905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IR Sensor</a:t>
            </a:r>
            <a:endParaRPr lang="en-US" dirty="0"/>
          </a:p>
        </p:txBody>
      </p:sp>
      <p:sp>
        <p:nvSpPr>
          <p:cNvPr id="60" name="Freeform 59"/>
          <p:cNvSpPr/>
          <p:nvPr/>
        </p:nvSpPr>
        <p:spPr bwMode="auto">
          <a:xfrm>
            <a:off x="6705600" y="1548309"/>
            <a:ext cx="385207" cy="356691"/>
          </a:xfrm>
          <a:custGeom>
            <a:avLst/>
            <a:gdLst>
              <a:gd name="connsiteX0" fmla="*/ 452438 w 456407"/>
              <a:gd name="connsiteY0" fmla="*/ 136525 h 384175"/>
              <a:gd name="connsiteX1" fmla="*/ 404813 w 456407"/>
              <a:gd name="connsiteY1" fmla="*/ 22225 h 384175"/>
              <a:gd name="connsiteX2" fmla="*/ 142875 w 456407"/>
              <a:gd name="connsiteY2" fmla="*/ 60325 h 384175"/>
              <a:gd name="connsiteX3" fmla="*/ 0 w 456407"/>
              <a:gd name="connsiteY3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07" h="384175">
                <a:moveTo>
                  <a:pt x="452438" y="136525"/>
                </a:moveTo>
                <a:cubicBezTo>
                  <a:pt x="454422" y="85725"/>
                  <a:pt x="456407" y="34925"/>
                  <a:pt x="404813" y="22225"/>
                </a:cubicBezTo>
                <a:cubicBezTo>
                  <a:pt x="353219" y="9525"/>
                  <a:pt x="210344" y="0"/>
                  <a:pt x="142875" y="60325"/>
                </a:cubicBezTo>
                <a:cubicBezTo>
                  <a:pt x="75406" y="120650"/>
                  <a:pt x="37703" y="252412"/>
                  <a:pt x="0" y="384175"/>
                </a:cubicBez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" name="Freeform 60"/>
          <p:cNvSpPr/>
          <p:nvPr/>
        </p:nvSpPr>
        <p:spPr bwMode="auto">
          <a:xfrm>
            <a:off x="6515100" y="1346200"/>
            <a:ext cx="700088" cy="315913"/>
          </a:xfrm>
          <a:custGeom>
            <a:avLst/>
            <a:gdLst>
              <a:gd name="connsiteX0" fmla="*/ 642938 w 700088"/>
              <a:gd name="connsiteY0" fmla="*/ 315913 h 315913"/>
              <a:gd name="connsiteX1" fmla="*/ 685800 w 700088"/>
              <a:gd name="connsiteY1" fmla="*/ 144463 h 315913"/>
              <a:gd name="connsiteX2" fmla="*/ 585788 w 700088"/>
              <a:gd name="connsiteY2" fmla="*/ 58738 h 315913"/>
              <a:gd name="connsiteX3" fmla="*/ 0 w 700088"/>
              <a:gd name="connsiteY3" fmla="*/ 635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088" h="315913">
                <a:moveTo>
                  <a:pt x="642938" y="315913"/>
                </a:moveTo>
                <a:cubicBezTo>
                  <a:pt x="669131" y="251619"/>
                  <a:pt x="695325" y="187325"/>
                  <a:pt x="685800" y="144463"/>
                </a:cubicBezTo>
                <a:cubicBezTo>
                  <a:pt x="676275" y="101601"/>
                  <a:pt x="700088" y="81757"/>
                  <a:pt x="585788" y="58738"/>
                </a:cubicBezTo>
                <a:cubicBezTo>
                  <a:pt x="471488" y="35719"/>
                  <a:pt x="96044" y="0"/>
                  <a:pt x="0" y="635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019800" y="1981200"/>
            <a:ext cx="76200" cy="762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6072188" y="1765301"/>
            <a:ext cx="623887" cy="364331"/>
          </a:xfrm>
          <a:custGeom>
            <a:avLst/>
            <a:gdLst>
              <a:gd name="connsiteX0" fmla="*/ 623887 w 623887"/>
              <a:gd name="connsiteY0" fmla="*/ 120649 h 364331"/>
              <a:gd name="connsiteX1" fmla="*/ 585787 w 623887"/>
              <a:gd name="connsiteY1" fmla="*/ 30162 h 364331"/>
              <a:gd name="connsiteX2" fmla="*/ 466725 w 623887"/>
              <a:gd name="connsiteY2" fmla="*/ 49212 h 364331"/>
              <a:gd name="connsiteX3" fmla="*/ 152400 w 623887"/>
              <a:gd name="connsiteY3" fmla="*/ 325437 h 364331"/>
              <a:gd name="connsiteX4" fmla="*/ 0 w 623887"/>
              <a:gd name="connsiteY4" fmla="*/ 282574 h 36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" h="364331">
                <a:moveTo>
                  <a:pt x="623887" y="120649"/>
                </a:moveTo>
                <a:cubicBezTo>
                  <a:pt x="617934" y="81358"/>
                  <a:pt x="611981" y="42068"/>
                  <a:pt x="585787" y="30162"/>
                </a:cubicBezTo>
                <a:cubicBezTo>
                  <a:pt x="559593" y="18256"/>
                  <a:pt x="538956" y="0"/>
                  <a:pt x="466725" y="49212"/>
                </a:cubicBezTo>
                <a:cubicBezTo>
                  <a:pt x="394494" y="98425"/>
                  <a:pt x="230188" y="286543"/>
                  <a:pt x="152400" y="325437"/>
                </a:cubicBezTo>
                <a:cubicBezTo>
                  <a:pt x="74613" y="364331"/>
                  <a:pt x="37306" y="323452"/>
                  <a:pt x="0" y="282574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95925" y="1885950"/>
            <a:ext cx="685800" cy="223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IR Blaster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7162800" y="14478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S/PDIF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6919913" y="12334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HDMI</a:t>
            </a:r>
            <a:endParaRPr 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6719040" y="149501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USB</a:t>
            </a:r>
            <a:endParaRPr lang="en-US" sz="800" dirty="0"/>
          </a:p>
        </p:txBody>
      </p:sp>
      <p:pic>
        <p:nvPicPr>
          <p:cNvPr id="96" name="Picture 10" descr="monito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53200" y="3200400"/>
            <a:ext cx="1263650" cy="1236663"/>
          </a:xfrm>
          <a:prstGeom prst="rect">
            <a:avLst/>
          </a:prstGeom>
          <a:noFill/>
        </p:spPr>
      </p:pic>
      <p:pic>
        <p:nvPicPr>
          <p:cNvPr id="97" name="Picture 35" descr="AT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01000" y="3962400"/>
            <a:ext cx="537029" cy="406400"/>
          </a:xfrm>
          <a:prstGeom prst="rect">
            <a:avLst/>
          </a:prstGeom>
          <a:noFill/>
        </p:spPr>
      </p:pic>
      <p:pic>
        <p:nvPicPr>
          <p:cNvPr id="98" name="Picture 7" descr="wi-fi-ta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 flipH="1">
            <a:off x="7772400" y="4191000"/>
            <a:ext cx="228600" cy="152399"/>
          </a:xfrm>
          <a:prstGeom prst="rect">
            <a:avLst/>
          </a:prstGeom>
          <a:noFill/>
        </p:spPr>
      </p:pic>
      <p:sp>
        <p:nvSpPr>
          <p:cNvPr id="99" name="TextBox 98"/>
          <p:cNvSpPr txBox="1"/>
          <p:nvPr/>
        </p:nvSpPr>
        <p:spPr>
          <a:xfrm>
            <a:off x="68580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Children room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 bwMode="auto">
          <a:xfrm>
            <a:off x="6400800" y="2743200"/>
            <a:ext cx="2438400" cy="21336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00801" y="308133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LG</a:t>
            </a:r>
            <a:r>
              <a:rPr lang="en-US" sz="1000" dirty="0" smtClean="0"/>
              <a:t> LCD TV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167688" y="424338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Diskless Appliance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467600" y="4267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IR Sensor</a:t>
            </a:r>
            <a:endParaRPr lang="en-US" dirty="0"/>
          </a:p>
        </p:txBody>
      </p:sp>
      <p:sp>
        <p:nvSpPr>
          <p:cNvPr id="104" name="Freeform 103"/>
          <p:cNvSpPr/>
          <p:nvPr/>
        </p:nvSpPr>
        <p:spPr bwMode="auto">
          <a:xfrm>
            <a:off x="7924801" y="3915652"/>
            <a:ext cx="372118" cy="351548"/>
          </a:xfrm>
          <a:custGeom>
            <a:avLst/>
            <a:gdLst>
              <a:gd name="connsiteX0" fmla="*/ 452438 w 456407"/>
              <a:gd name="connsiteY0" fmla="*/ 136525 h 384175"/>
              <a:gd name="connsiteX1" fmla="*/ 404813 w 456407"/>
              <a:gd name="connsiteY1" fmla="*/ 22225 h 384175"/>
              <a:gd name="connsiteX2" fmla="*/ 142875 w 456407"/>
              <a:gd name="connsiteY2" fmla="*/ 60325 h 384175"/>
              <a:gd name="connsiteX3" fmla="*/ 0 w 456407"/>
              <a:gd name="connsiteY3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07" h="384175">
                <a:moveTo>
                  <a:pt x="452438" y="136525"/>
                </a:moveTo>
                <a:cubicBezTo>
                  <a:pt x="454422" y="85725"/>
                  <a:pt x="456407" y="34925"/>
                  <a:pt x="404813" y="22225"/>
                </a:cubicBezTo>
                <a:cubicBezTo>
                  <a:pt x="353219" y="9525"/>
                  <a:pt x="210344" y="0"/>
                  <a:pt x="142875" y="60325"/>
                </a:cubicBezTo>
                <a:cubicBezTo>
                  <a:pt x="75406" y="120650"/>
                  <a:pt x="37703" y="252412"/>
                  <a:pt x="0" y="384175"/>
                </a:cubicBez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" name="Freeform 104"/>
          <p:cNvSpPr/>
          <p:nvPr/>
        </p:nvSpPr>
        <p:spPr bwMode="auto">
          <a:xfrm>
            <a:off x="7734300" y="3708400"/>
            <a:ext cx="700088" cy="315913"/>
          </a:xfrm>
          <a:custGeom>
            <a:avLst/>
            <a:gdLst>
              <a:gd name="connsiteX0" fmla="*/ 642938 w 700088"/>
              <a:gd name="connsiteY0" fmla="*/ 315913 h 315913"/>
              <a:gd name="connsiteX1" fmla="*/ 685800 w 700088"/>
              <a:gd name="connsiteY1" fmla="*/ 144463 h 315913"/>
              <a:gd name="connsiteX2" fmla="*/ 585788 w 700088"/>
              <a:gd name="connsiteY2" fmla="*/ 58738 h 315913"/>
              <a:gd name="connsiteX3" fmla="*/ 0 w 700088"/>
              <a:gd name="connsiteY3" fmla="*/ 635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088" h="315913">
                <a:moveTo>
                  <a:pt x="642938" y="315913"/>
                </a:moveTo>
                <a:cubicBezTo>
                  <a:pt x="669131" y="251619"/>
                  <a:pt x="695325" y="187325"/>
                  <a:pt x="685800" y="144463"/>
                </a:cubicBezTo>
                <a:cubicBezTo>
                  <a:pt x="676275" y="101601"/>
                  <a:pt x="700088" y="81757"/>
                  <a:pt x="585788" y="58738"/>
                </a:cubicBezTo>
                <a:cubicBezTo>
                  <a:pt x="471488" y="35719"/>
                  <a:pt x="96044" y="0"/>
                  <a:pt x="0" y="635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7239000" y="4343400"/>
            <a:ext cx="76200" cy="762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" name="Freeform 106"/>
          <p:cNvSpPr/>
          <p:nvPr/>
        </p:nvSpPr>
        <p:spPr bwMode="auto">
          <a:xfrm>
            <a:off x="7291388" y="4127501"/>
            <a:ext cx="623887" cy="364331"/>
          </a:xfrm>
          <a:custGeom>
            <a:avLst/>
            <a:gdLst>
              <a:gd name="connsiteX0" fmla="*/ 623887 w 623887"/>
              <a:gd name="connsiteY0" fmla="*/ 120649 h 364331"/>
              <a:gd name="connsiteX1" fmla="*/ 585787 w 623887"/>
              <a:gd name="connsiteY1" fmla="*/ 30162 h 364331"/>
              <a:gd name="connsiteX2" fmla="*/ 466725 w 623887"/>
              <a:gd name="connsiteY2" fmla="*/ 49212 h 364331"/>
              <a:gd name="connsiteX3" fmla="*/ 152400 w 623887"/>
              <a:gd name="connsiteY3" fmla="*/ 325437 h 364331"/>
              <a:gd name="connsiteX4" fmla="*/ 0 w 623887"/>
              <a:gd name="connsiteY4" fmla="*/ 282574 h 36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" h="364331">
                <a:moveTo>
                  <a:pt x="623887" y="120649"/>
                </a:moveTo>
                <a:cubicBezTo>
                  <a:pt x="617934" y="81358"/>
                  <a:pt x="611981" y="42068"/>
                  <a:pt x="585787" y="30162"/>
                </a:cubicBezTo>
                <a:cubicBezTo>
                  <a:pt x="559593" y="18256"/>
                  <a:pt x="538956" y="0"/>
                  <a:pt x="466725" y="49212"/>
                </a:cubicBezTo>
                <a:cubicBezTo>
                  <a:pt x="394494" y="98425"/>
                  <a:pt x="230188" y="286543"/>
                  <a:pt x="152400" y="325437"/>
                </a:cubicBezTo>
                <a:cubicBezTo>
                  <a:pt x="74613" y="364331"/>
                  <a:pt x="37306" y="323452"/>
                  <a:pt x="0" y="282574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15125" y="4248150"/>
            <a:ext cx="685800" cy="223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IR Blaster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382000" y="38100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S/PDIF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139113" y="35956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HDMI</a:t>
            </a:r>
            <a:endParaRPr 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949460" y="387965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USB</a:t>
            </a:r>
            <a:endParaRPr lang="en-US" sz="800" dirty="0"/>
          </a:p>
        </p:txBody>
      </p:sp>
      <p:sp>
        <p:nvSpPr>
          <p:cNvPr id="112" name="Rounded Rectangle 111"/>
          <p:cNvSpPr/>
          <p:nvPr/>
        </p:nvSpPr>
        <p:spPr bwMode="auto">
          <a:xfrm>
            <a:off x="3810000" y="4572000"/>
            <a:ext cx="2438400" cy="21336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113" name="Picture 4" descr="laptop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257800" y="4648200"/>
            <a:ext cx="852865" cy="809625"/>
          </a:xfrm>
          <a:prstGeom prst="rect">
            <a:avLst/>
          </a:prstGeom>
          <a:noFill/>
        </p:spPr>
      </p:pic>
      <p:pic>
        <p:nvPicPr>
          <p:cNvPr id="114" name="Picture 35" descr="AT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486400" y="5638800"/>
            <a:ext cx="537029" cy="406400"/>
          </a:xfrm>
          <a:prstGeom prst="rect">
            <a:avLst/>
          </a:prstGeom>
          <a:noFill/>
        </p:spPr>
      </p:pic>
      <p:pic>
        <p:nvPicPr>
          <p:cNvPr id="115" name="Picture 14" descr="phon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86200" y="5105400"/>
            <a:ext cx="533400" cy="370742"/>
          </a:xfrm>
          <a:prstGeom prst="rect">
            <a:avLst/>
          </a:prstGeom>
          <a:noFill/>
        </p:spPr>
      </p:pic>
      <p:pic>
        <p:nvPicPr>
          <p:cNvPr id="117" name="Picture 11" descr="camera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4600" y="5638800"/>
            <a:ext cx="457200" cy="454877"/>
          </a:xfrm>
          <a:prstGeom prst="rect">
            <a:avLst/>
          </a:prstGeom>
          <a:noFill/>
        </p:spPr>
      </p:pic>
      <p:sp>
        <p:nvSpPr>
          <p:cNvPr id="118" name="Freeform 117"/>
          <p:cNvSpPr/>
          <p:nvPr/>
        </p:nvSpPr>
        <p:spPr bwMode="auto">
          <a:xfrm>
            <a:off x="3299254" y="1968843"/>
            <a:ext cx="1194487" cy="1917357"/>
          </a:xfrm>
          <a:custGeom>
            <a:avLst/>
            <a:gdLst>
              <a:gd name="connsiteX0" fmla="*/ 0 w 1194487"/>
              <a:gd name="connsiteY0" fmla="*/ 1968843 h 1968843"/>
              <a:gd name="connsiteX1" fmla="*/ 881449 w 1194487"/>
              <a:gd name="connsiteY1" fmla="*/ 1219200 h 1968843"/>
              <a:gd name="connsiteX2" fmla="*/ 1194487 w 1194487"/>
              <a:gd name="connsiteY2" fmla="*/ 0 h 196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487" h="1968843">
                <a:moveTo>
                  <a:pt x="0" y="1968843"/>
                </a:moveTo>
                <a:cubicBezTo>
                  <a:pt x="341184" y="1758092"/>
                  <a:pt x="682368" y="1547341"/>
                  <a:pt x="881449" y="1219200"/>
                </a:cubicBezTo>
                <a:cubicBezTo>
                  <a:pt x="1080530" y="891060"/>
                  <a:pt x="1137508" y="445530"/>
                  <a:pt x="1194487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0" name="Freeform 119"/>
          <p:cNvSpPr/>
          <p:nvPr/>
        </p:nvSpPr>
        <p:spPr bwMode="auto">
          <a:xfrm>
            <a:off x="3276601" y="1985319"/>
            <a:ext cx="3795584" cy="1900882"/>
          </a:xfrm>
          <a:custGeom>
            <a:avLst/>
            <a:gdLst>
              <a:gd name="connsiteX0" fmla="*/ 0 w 3723503"/>
              <a:gd name="connsiteY0" fmla="*/ 1927654 h 1927654"/>
              <a:gd name="connsiteX1" fmla="*/ 1688757 w 3723503"/>
              <a:gd name="connsiteY1" fmla="*/ 1655805 h 1927654"/>
              <a:gd name="connsiteX2" fmla="*/ 2652584 w 3723503"/>
              <a:gd name="connsiteY2" fmla="*/ 864973 h 1927654"/>
              <a:gd name="connsiteX3" fmla="*/ 3476368 w 3723503"/>
              <a:gd name="connsiteY3" fmla="*/ 609600 h 1927654"/>
              <a:gd name="connsiteX4" fmla="*/ 3723503 w 3723503"/>
              <a:gd name="connsiteY4" fmla="*/ 0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3503" h="1927654">
                <a:moveTo>
                  <a:pt x="0" y="1927654"/>
                </a:moveTo>
                <a:cubicBezTo>
                  <a:pt x="623330" y="1880286"/>
                  <a:pt x="1246660" y="1832918"/>
                  <a:pt x="1688757" y="1655805"/>
                </a:cubicBezTo>
                <a:cubicBezTo>
                  <a:pt x="2130854" y="1478692"/>
                  <a:pt x="2354649" y="1039340"/>
                  <a:pt x="2652584" y="864973"/>
                </a:cubicBezTo>
                <a:cubicBezTo>
                  <a:pt x="2950519" y="690606"/>
                  <a:pt x="3297882" y="753762"/>
                  <a:pt x="3476368" y="609600"/>
                </a:cubicBezTo>
                <a:cubicBezTo>
                  <a:pt x="3654854" y="465438"/>
                  <a:pt x="3689178" y="232719"/>
                  <a:pt x="3723503" y="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2" name="Freeform 121"/>
          <p:cNvSpPr/>
          <p:nvPr/>
        </p:nvSpPr>
        <p:spPr bwMode="auto">
          <a:xfrm>
            <a:off x="3291016" y="3880022"/>
            <a:ext cx="5016843" cy="1344140"/>
          </a:xfrm>
          <a:custGeom>
            <a:avLst/>
            <a:gdLst>
              <a:gd name="connsiteX0" fmla="*/ 0 w 5016843"/>
              <a:gd name="connsiteY0" fmla="*/ 0 h 1344140"/>
              <a:gd name="connsiteX1" fmla="*/ 840260 w 5016843"/>
              <a:gd name="connsiteY1" fmla="*/ 164756 h 1344140"/>
              <a:gd name="connsiteX2" fmla="*/ 2042984 w 5016843"/>
              <a:gd name="connsiteY2" fmla="*/ 288324 h 1344140"/>
              <a:gd name="connsiteX3" fmla="*/ 2718487 w 5016843"/>
              <a:gd name="connsiteY3" fmla="*/ 420129 h 1344140"/>
              <a:gd name="connsiteX4" fmla="*/ 3220995 w 5016843"/>
              <a:gd name="connsiteY4" fmla="*/ 1178010 h 1344140"/>
              <a:gd name="connsiteX5" fmla="*/ 3921211 w 5016843"/>
              <a:gd name="connsiteY5" fmla="*/ 1334529 h 1344140"/>
              <a:gd name="connsiteX6" fmla="*/ 4761470 w 5016843"/>
              <a:gd name="connsiteY6" fmla="*/ 1194486 h 1344140"/>
              <a:gd name="connsiteX7" fmla="*/ 5016843 w 5016843"/>
              <a:gd name="connsiteY7" fmla="*/ 436605 h 134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6843" h="1344140">
                <a:moveTo>
                  <a:pt x="0" y="0"/>
                </a:moveTo>
                <a:cubicBezTo>
                  <a:pt x="249881" y="58351"/>
                  <a:pt x="499763" y="116702"/>
                  <a:pt x="840260" y="164756"/>
                </a:cubicBezTo>
                <a:cubicBezTo>
                  <a:pt x="1180757" y="212810"/>
                  <a:pt x="1729946" y="245762"/>
                  <a:pt x="2042984" y="288324"/>
                </a:cubicBezTo>
                <a:cubicBezTo>
                  <a:pt x="2356022" y="330886"/>
                  <a:pt x="2522152" y="271848"/>
                  <a:pt x="2718487" y="420129"/>
                </a:cubicBezTo>
                <a:cubicBezTo>
                  <a:pt x="2914822" y="568410"/>
                  <a:pt x="3020541" y="1025610"/>
                  <a:pt x="3220995" y="1178010"/>
                </a:cubicBezTo>
                <a:cubicBezTo>
                  <a:pt x="3421449" y="1330410"/>
                  <a:pt x="3664465" y="1331783"/>
                  <a:pt x="3921211" y="1334529"/>
                </a:cubicBezTo>
                <a:cubicBezTo>
                  <a:pt x="4177957" y="1337275"/>
                  <a:pt x="4578865" y="1344140"/>
                  <a:pt x="4761470" y="1194486"/>
                </a:cubicBezTo>
                <a:cubicBezTo>
                  <a:pt x="4944075" y="1044832"/>
                  <a:pt x="4980459" y="740718"/>
                  <a:pt x="5016843" y="436605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3" name="Freeform 122"/>
          <p:cNvSpPr/>
          <p:nvPr/>
        </p:nvSpPr>
        <p:spPr bwMode="auto">
          <a:xfrm>
            <a:off x="2755557" y="3880022"/>
            <a:ext cx="893805" cy="1758778"/>
          </a:xfrm>
          <a:custGeom>
            <a:avLst/>
            <a:gdLst>
              <a:gd name="connsiteX0" fmla="*/ 560173 w 893805"/>
              <a:gd name="connsiteY0" fmla="*/ 0 h 1301578"/>
              <a:gd name="connsiteX1" fmla="*/ 757881 w 893805"/>
              <a:gd name="connsiteY1" fmla="*/ 189470 h 1301578"/>
              <a:gd name="connsiteX2" fmla="*/ 881448 w 893805"/>
              <a:gd name="connsiteY2" fmla="*/ 535459 h 1301578"/>
              <a:gd name="connsiteX3" fmla="*/ 683740 w 893805"/>
              <a:gd name="connsiteY3" fmla="*/ 864973 h 1301578"/>
              <a:gd name="connsiteX4" fmla="*/ 148281 w 893805"/>
              <a:gd name="connsiteY4" fmla="*/ 1037967 h 1301578"/>
              <a:gd name="connsiteX5" fmla="*/ 0 w 893805"/>
              <a:gd name="connsiteY5" fmla="*/ 1301578 h 130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805" h="1301578">
                <a:moveTo>
                  <a:pt x="560173" y="0"/>
                </a:moveTo>
                <a:cubicBezTo>
                  <a:pt x="632254" y="50113"/>
                  <a:pt x="704335" y="100227"/>
                  <a:pt x="757881" y="189470"/>
                </a:cubicBezTo>
                <a:cubicBezTo>
                  <a:pt x="811427" y="278713"/>
                  <a:pt x="893805" y="422875"/>
                  <a:pt x="881448" y="535459"/>
                </a:cubicBezTo>
                <a:cubicBezTo>
                  <a:pt x="869091" y="648043"/>
                  <a:pt x="805935" y="781222"/>
                  <a:pt x="683740" y="864973"/>
                </a:cubicBezTo>
                <a:cubicBezTo>
                  <a:pt x="561546" y="948724"/>
                  <a:pt x="262238" y="965200"/>
                  <a:pt x="148281" y="1037967"/>
                </a:cubicBezTo>
                <a:cubicBezTo>
                  <a:pt x="34324" y="1110734"/>
                  <a:pt x="17162" y="1206156"/>
                  <a:pt x="0" y="1301578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4" name="Freeform 123"/>
          <p:cNvSpPr/>
          <p:nvPr/>
        </p:nvSpPr>
        <p:spPr bwMode="auto">
          <a:xfrm>
            <a:off x="3175686" y="3567113"/>
            <a:ext cx="219677" cy="321146"/>
          </a:xfrm>
          <a:custGeom>
            <a:avLst/>
            <a:gdLst>
              <a:gd name="connsiteX0" fmla="*/ 131806 w 219677"/>
              <a:gd name="connsiteY0" fmla="*/ 403654 h 403654"/>
              <a:gd name="connsiteX1" fmla="*/ 197709 w 219677"/>
              <a:gd name="connsiteY1" fmla="*/ 238898 h 403654"/>
              <a:gd name="connsiteX2" fmla="*/ 0 w 219677"/>
              <a:gd name="connsiteY2" fmla="*/ 0 h 40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677" h="403654">
                <a:moveTo>
                  <a:pt x="131806" y="403654"/>
                </a:moveTo>
                <a:cubicBezTo>
                  <a:pt x="175741" y="354914"/>
                  <a:pt x="219677" y="306174"/>
                  <a:pt x="197709" y="238898"/>
                </a:cubicBezTo>
                <a:cubicBezTo>
                  <a:pt x="175741" y="171622"/>
                  <a:pt x="87870" y="85811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5" name="Freeform 124"/>
          <p:cNvSpPr/>
          <p:nvPr/>
        </p:nvSpPr>
        <p:spPr bwMode="auto">
          <a:xfrm>
            <a:off x="2113004" y="461319"/>
            <a:ext cx="1656149" cy="3418703"/>
          </a:xfrm>
          <a:custGeom>
            <a:avLst/>
            <a:gdLst>
              <a:gd name="connsiteX0" fmla="*/ 1202725 w 1657178"/>
              <a:gd name="connsiteY0" fmla="*/ 3418703 h 3418703"/>
              <a:gd name="connsiteX1" fmla="*/ 1515763 w 1657178"/>
              <a:gd name="connsiteY1" fmla="*/ 3130378 h 3418703"/>
              <a:gd name="connsiteX2" fmla="*/ 1622854 w 1657178"/>
              <a:gd name="connsiteY2" fmla="*/ 2718486 h 3418703"/>
              <a:gd name="connsiteX3" fmla="*/ 1309817 w 1657178"/>
              <a:gd name="connsiteY3" fmla="*/ 2380735 h 3418703"/>
              <a:gd name="connsiteX4" fmla="*/ 560173 w 1657178"/>
              <a:gd name="connsiteY4" fmla="*/ 2257167 h 3418703"/>
              <a:gd name="connsiteX5" fmla="*/ 115330 w 1657178"/>
              <a:gd name="connsiteY5" fmla="*/ 1664043 h 3418703"/>
              <a:gd name="connsiteX6" fmla="*/ 57665 w 1657178"/>
              <a:gd name="connsiteY6" fmla="*/ 535459 h 3418703"/>
              <a:gd name="connsiteX7" fmla="*/ 461319 w 1657178"/>
              <a:gd name="connsiteY7" fmla="*/ 0 h 3418703"/>
              <a:gd name="connsiteX0" fmla="*/ 1202725 w 1657178"/>
              <a:gd name="connsiteY0" fmla="*/ 3418703 h 3418703"/>
              <a:gd name="connsiteX1" fmla="*/ 1515763 w 1657178"/>
              <a:gd name="connsiteY1" fmla="*/ 3130378 h 3418703"/>
              <a:gd name="connsiteX2" fmla="*/ 1622854 w 1657178"/>
              <a:gd name="connsiteY2" fmla="*/ 2718486 h 3418703"/>
              <a:gd name="connsiteX3" fmla="*/ 1309817 w 1657178"/>
              <a:gd name="connsiteY3" fmla="*/ 2380735 h 3418703"/>
              <a:gd name="connsiteX4" fmla="*/ 477795 w 1657178"/>
              <a:gd name="connsiteY4" fmla="*/ 2129481 h 3418703"/>
              <a:gd name="connsiteX5" fmla="*/ 115330 w 1657178"/>
              <a:gd name="connsiteY5" fmla="*/ 1664043 h 3418703"/>
              <a:gd name="connsiteX6" fmla="*/ 57665 w 1657178"/>
              <a:gd name="connsiteY6" fmla="*/ 535459 h 3418703"/>
              <a:gd name="connsiteX7" fmla="*/ 461319 w 1657178"/>
              <a:gd name="connsiteY7" fmla="*/ 0 h 3418703"/>
              <a:gd name="connsiteX0" fmla="*/ 1202725 w 1656149"/>
              <a:gd name="connsiteY0" fmla="*/ 3418703 h 3418703"/>
              <a:gd name="connsiteX1" fmla="*/ 1515763 w 1656149"/>
              <a:gd name="connsiteY1" fmla="*/ 3130378 h 3418703"/>
              <a:gd name="connsiteX2" fmla="*/ 1622854 w 1656149"/>
              <a:gd name="connsiteY2" fmla="*/ 2718486 h 3418703"/>
              <a:gd name="connsiteX3" fmla="*/ 1315995 w 1656149"/>
              <a:gd name="connsiteY3" fmla="*/ 2358081 h 3418703"/>
              <a:gd name="connsiteX4" fmla="*/ 477795 w 1656149"/>
              <a:gd name="connsiteY4" fmla="*/ 2129481 h 3418703"/>
              <a:gd name="connsiteX5" fmla="*/ 115330 w 1656149"/>
              <a:gd name="connsiteY5" fmla="*/ 1664043 h 3418703"/>
              <a:gd name="connsiteX6" fmla="*/ 57665 w 1656149"/>
              <a:gd name="connsiteY6" fmla="*/ 535459 h 3418703"/>
              <a:gd name="connsiteX7" fmla="*/ 461319 w 1656149"/>
              <a:gd name="connsiteY7" fmla="*/ 0 h 341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149" h="3418703">
                <a:moveTo>
                  <a:pt x="1202725" y="3418703"/>
                </a:moveTo>
                <a:cubicBezTo>
                  <a:pt x="1324233" y="3332892"/>
                  <a:pt x="1445742" y="3247081"/>
                  <a:pt x="1515763" y="3130378"/>
                </a:cubicBezTo>
                <a:cubicBezTo>
                  <a:pt x="1585785" y="3013675"/>
                  <a:pt x="1656149" y="2847202"/>
                  <a:pt x="1622854" y="2718486"/>
                </a:cubicBezTo>
                <a:cubicBezTo>
                  <a:pt x="1589559" y="2589770"/>
                  <a:pt x="1506838" y="2456249"/>
                  <a:pt x="1315995" y="2358081"/>
                </a:cubicBezTo>
                <a:cubicBezTo>
                  <a:pt x="1125152" y="2259913"/>
                  <a:pt x="677906" y="2245154"/>
                  <a:pt x="477795" y="2129481"/>
                </a:cubicBezTo>
                <a:cubicBezTo>
                  <a:pt x="277684" y="2013808"/>
                  <a:pt x="185352" y="1929713"/>
                  <a:pt x="115330" y="1664043"/>
                </a:cubicBezTo>
                <a:cubicBezTo>
                  <a:pt x="45308" y="1398373"/>
                  <a:pt x="0" y="812799"/>
                  <a:pt x="57665" y="535459"/>
                </a:cubicBezTo>
                <a:cubicBezTo>
                  <a:pt x="115330" y="258119"/>
                  <a:pt x="392670" y="87870"/>
                  <a:pt x="461319" y="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6" name="Freeform 125"/>
          <p:cNvSpPr/>
          <p:nvPr/>
        </p:nvSpPr>
        <p:spPr bwMode="auto">
          <a:xfrm>
            <a:off x="3315730" y="3880021"/>
            <a:ext cx="1392194" cy="1101553"/>
          </a:xfrm>
          <a:custGeom>
            <a:avLst/>
            <a:gdLst>
              <a:gd name="connsiteX0" fmla="*/ 0 w 1392194"/>
              <a:gd name="connsiteY0" fmla="*/ 0 h 972064"/>
              <a:gd name="connsiteX1" fmla="*/ 469556 w 1392194"/>
              <a:gd name="connsiteY1" fmla="*/ 222421 h 972064"/>
              <a:gd name="connsiteX2" fmla="*/ 1087394 w 1392194"/>
              <a:gd name="connsiteY2" fmla="*/ 436605 h 972064"/>
              <a:gd name="connsiteX3" fmla="*/ 1392194 w 1392194"/>
              <a:gd name="connsiteY3" fmla="*/ 972064 h 97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194" h="972064">
                <a:moveTo>
                  <a:pt x="0" y="0"/>
                </a:moveTo>
                <a:cubicBezTo>
                  <a:pt x="144162" y="74827"/>
                  <a:pt x="288324" y="149654"/>
                  <a:pt x="469556" y="222421"/>
                </a:cubicBezTo>
                <a:cubicBezTo>
                  <a:pt x="650788" y="295188"/>
                  <a:pt x="933621" y="311664"/>
                  <a:pt x="1087394" y="436605"/>
                </a:cubicBezTo>
                <a:cubicBezTo>
                  <a:pt x="1241167" y="561546"/>
                  <a:pt x="1316680" y="766805"/>
                  <a:pt x="1392194" y="972064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9" name="Freeform 128"/>
          <p:cNvSpPr/>
          <p:nvPr/>
        </p:nvSpPr>
        <p:spPr bwMode="auto">
          <a:xfrm>
            <a:off x="1009135" y="3954162"/>
            <a:ext cx="601362" cy="164757"/>
          </a:xfrm>
          <a:custGeom>
            <a:avLst/>
            <a:gdLst>
              <a:gd name="connsiteX0" fmla="*/ 0 w 601362"/>
              <a:gd name="connsiteY0" fmla="*/ 164757 h 164757"/>
              <a:gd name="connsiteX1" fmla="*/ 354227 w 601362"/>
              <a:gd name="connsiteY1" fmla="*/ 32952 h 164757"/>
              <a:gd name="connsiteX2" fmla="*/ 601362 w 601362"/>
              <a:gd name="connsiteY2" fmla="*/ 0 h 16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62" h="164757">
                <a:moveTo>
                  <a:pt x="0" y="164757"/>
                </a:moveTo>
                <a:cubicBezTo>
                  <a:pt x="127000" y="112584"/>
                  <a:pt x="254000" y="60411"/>
                  <a:pt x="354227" y="32952"/>
                </a:cubicBezTo>
                <a:cubicBezTo>
                  <a:pt x="454454" y="5493"/>
                  <a:pt x="527908" y="2746"/>
                  <a:pt x="601362" y="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2409568" y="3970638"/>
            <a:ext cx="395416" cy="67276"/>
          </a:xfrm>
          <a:custGeom>
            <a:avLst/>
            <a:gdLst>
              <a:gd name="connsiteX0" fmla="*/ 0 w 395416"/>
              <a:gd name="connsiteY0" fmla="*/ 0 h 67276"/>
              <a:gd name="connsiteX1" fmla="*/ 214183 w 395416"/>
              <a:gd name="connsiteY1" fmla="*/ 57665 h 67276"/>
              <a:gd name="connsiteX2" fmla="*/ 395416 w 395416"/>
              <a:gd name="connsiteY2" fmla="*/ 57665 h 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416" h="67276">
                <a:moveTo>
                  <a:pt x="0" y="0"/>
                </a:moveTo>
                <a:cubicBezTo>
                  <a:pt x="74140" y="24027"/>
                  <a:pt x="148280" y="48054"/>
                  <a:pt x="214183" y="57665"/>
                </a:cubicBezTo>
                <a:cubicBezTo>
                  <a:pt x="280086" y="67276"/>
                  <a:pt x="337751" y="62470"/>
                  <a:pt x="395416" y="57665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31" name="Freeform 130"/>
          <p:cNvSpPr/>
          <p:nvPr/>
        </p:nvSpPr>
        <p:spPr bwMode="auto">
          <a:xfrm>
            <a:off x="1295400" y="1995489"/>
            <a:ext cx="233364" cy="1085850"/>
          </a:xfrm>
          <a:custGeom>
            <a:avLst/>
            <a:gdLst>
              <a:gd name="connsiteX0" fmla="*/ 402282 w 402282"/>
              <a:gd name="connsiteY0" fmla="*/ 1869989 h 1869989"/>
              <a:gd name="connsiteX1" fmla="*/ 64530 w 402282"/>
              <a:gd name="connsiteY1" fmla="*/ 1194487 h 1869989"/>
              <a:gd name="connsiteX2" fmla="*/ 15103 w 402282"/>
              <a:gd name="connsiteY2" fmla="*/ 0 h 186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282" h="1869989">
                <a:moveTo>
                  <a:pt x="402282" y="1869989"/>
                </a:moveTo>
                <a:cubicBezTo>
                  <a:pt x="265671" y="1688070"/>
                  <a:pt x="129060" y="1506152"/>
                  <a:pt x="64530" y="1194487"/>
                </a:cubicBezTo>
                <a:cubicBezTo>
                  <a:pt x="0" y="882822"/>
                  <a:pt x="7551" y="441411"/>
                  <a:pt x="15103" y="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32" name="Freeform 131"/>
          <p:cNvSpPr/>
          <p:nvPr/>
        </p:nvSpPr>
        <p:spPr bwMode="auto">
          <a:xfrm>
            <a:off x="4914900" y="5143500"/>
            <a:ext cx="556955" cy="151499"/>
          </a:xfrm>
          <a:custGeom>
            <a:avLst/>
            <a:gdLst>
              <a:gd name="connsiteX0" fmla="*/ 0 w 593125"/>
              <a:gd name="connsiteY0" fmla="*/ 0 h 144163"/>
              <a:gd name="connsiteX1" fmla="*/ 205946 w 593125"/>
              <a:gd name="connsiteY1" fmla="*/ 98854 h 144163"/>
              <a:gd name="connsiteX2" fmla="*/ 593125 w 593125"/>
              <a:gd name="connsiteY2" fmla="*/ 131806 h 14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125" h="144163">
                <a:moveTo>
                  <a:pt x="0" y="0"/>
                </a:moveTo>
                <a:cubicBezTo>
                  <a:pt x="53546" y="38443"/>
                  <a:pt x="107092" y="76886"/>
                  <a:pt x="205946" y="98854"/>
                </a:cubicBezTo>
                <a:cubicBezTo>
                  <a:pt x="304800" y="120822"/>
                  <a:pt x="517611" y="144163"/>
                  <a:pt x="593125" y="131806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33" name="Freeform 132"/>
          <p:cNvSpPr/>
          <p:nvPr/>
        </p:nvSpPr>
        <p:spPr bwMode="auto">
          <a:xfrm>
            <a:off x="4856205" y="5173362"/>
            <a:ext cx="733168" cy="576649"/>
          </a:xfrm>
          <a:custGeom>
            <a:avLst/>
            <a:gdLst>
              <a:gd name="connsiteX0" fmla="*/ 0 w 733168"/>
              <a:gd name="connsiteY0" fmla="*/ 0 h 576649"/>
              <a:gd name="connsiteX1" fmla="*/ 469557 w 733168"/>
              <a:gd name="connsiteY1" fmla="*/ 271849 h 576649"/>
              <a:gd name="connsiteX2" fmla="*/ 733168 w 733168"/>
              <a:gd name="connsiteY2" fmla="*/ 576649 h 57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168" h="576649">
                <a:moveTo>
                  <a:pt x="0" y="0"/>
                </a:moveTo>
                <a:cubicBezTo>
                  <a:pt x="173681" y="87870"/>
                  <a:pt x="347362" y="175741"/>
                  <a:pt x="469557" y="271849"/>
                </a:cubicBezTo>
                <a:cubicBezTo>
                  <a:pt x="591752" y="367957"/>
                  <a:pt x="662460" y="472303"/>
                  <a:pt x="733168" y="576649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34" name="Freeform 133"/>
          <p:cNvSpPr/>
          <p:nvPr/>
        </p:nvSpPr>
        <p:spPr bwMode="auto">
          <a:xfrm>
            <a:off x="4839730" y="5189838"/>
            <a:ext cx="170248" cy="304800"/>
          </a:xfrm>
          <a:custGeom>
            <a:avLst/>
            <a:gdLst>
              <a:gd name="connsiteX0" fmla="*/ 0 w 170248"/>
              <a:gd name="connsiteY0" fmla="*/ 0 h 304800"/>
              <a:gd name="connsiteX1" fmla="*/ 148281 w 170248"/>
              <a:gd name="connsiteY1" fmla="*/ 172994 h 304800"/>
              <a:gd name="connsiteX2" fmla="*/ 131805 w 170248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248" h="304800">
                <a:moveTo>
                  <a:pt x="0" y="0"/>
                </a:moveTo>
                <a:cubicBezTo>
                  <a:pt x="63157" y="61097"/>
                  <a:pt x="126314" y="122194"/>
                  <a:pt x="148281" y="172994"/>
                </a:cubicBezTo>
                <a:cubicBezTo>
                  <a:pt x="170248" y="223794"/>
                  <a:pt x="151026" y="264297"/>
                  <a:pt x="131805" y="30480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35" name="Rounded Rectangle 134"/>
          <p:cNvSpPr/>
          <p:nvPr/>
        </p:nvSpPr>
        <p:spPr bwMode="auto">
          <a:xfrm>
            <a:off x="381000" y="2819400"/>
            <a:ext cx="3124200" cy="22098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410200" y="5943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Devel</a:t>
            </a:r>
            <a:r>
              <a:rPr lang="en-US" sz="1000" dirty="0" smtClean="0"/>
              <a:t> Appliance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733800" y="4800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DECT Phone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3733800" y="3810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DECT Phone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572000" y="4572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5p GE “Green” LAN Switch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667000" y="41148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8p GE “Green” LAN Switch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52400" y="1447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 smtClean="0"/>
              <a:t>Inverto</a:t>
            </a:r>
            <a:r>
              <a:rPr lang="en-US" sz="1000" dirty="0" smtClean="0"/>
              <a:t> </a:t>
            </a:r>
            <a:r>
              <a:rPr lang="en-US" sz="1000" dirty="0" err="1" smtClean="0"/>
              <a:t>Unicable</a:t>
            </a:r>
            <a:r>
              <a:rPr lang="en-US" sz="1000" dirty="0" smtClean="0"/>
              <a:t> SAT LNB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381000" y="42672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Cable Modem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2695575" y="2781301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WiFi</a:t>
            </a:r>
            <a:r>
              <a:rPr lang="en-US" sz="1000" dirty="0" smtClean="0"/>
              <a:t> AP &amp; VoIP GW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981200" y="44958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Headless server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81000" y="30480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800" dirty="0" smtClean="0"/>
              <a:t>Intel DH67BL MB</a:t>
            </a:r>
          </a:p>
          <a:p>
            <a:pPr>
              <a:buFont typeface="Wingdings" pitchFamily="2" charset="2"/>
              <a:buChar char="q"/>
            </a:pPr>
            <a:r>
              <a:rPr lang="en-US" sz="800" dirty="0" smtClean="0"/>
              <a:t>Intel i3 3220T CPU</a:t>
            </a:r>
          </a:p>
          <a:p>
            <a:pPr>
              <a:buFont typeface="Wingdings" pitchFamily="2" charset="2"/>
              <a:buChar char="q"/>
            </a:pPr>
            <a:r>
              <a:rPr lang="en-US" sz="800" dirty="0" smtClean="0"/>
              <a:t>8G RAM, 12T HDD</a:t>
            </a:r>
          </a:p>
          <a:p>
            <a:pPr>
              <a:buFont typeface="Wingdings" pitchFamily="2" charset="2"/>
              <a:buChar char="q"/>
            </a:pPr>
            <a:r>
              <a:rPr lang="en-US" sz="800" dirty="0" smtClean="0"/>
              <a:t>2x dual DVBS/S2 tuners</a:t>
            </a:r>
          </a:p>
          <a:p>
            <a:pPr>
              <a:buFont typeface="Wingdings" pitchFamily="2" charset="2"/>
              <a:buChar char="q"/>
            </a:pPr>
            <a:r>
              <a:rPr lang="en-US" sz="800" dirty="0" smtClean="0"/>
              <a:t>1xDVBT tuner</a:t>
            </a:r>
            <a:endParaRPr 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209800" y="60198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Main doors IP camera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1676400" y="152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Balcony doors IP camera</a:t>
            </a:r>
            <a:endParaRPr lang="en-US" dirty="0"/>
          </a:p>
        </p:txBody>
      </p:sp>
      <p:pic>
        <p:nvPicPr>
          <p:cNvPr id="149" name="Picture 9" descr="wireless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 rot="4140000">
            <a:off x="655008" y="1073317"/>
            <a:ext cx="656042" cy="221676"/>
          </a:xfrm>
          <a:prstGeom prst="rect">
            <a:avLst/>
          </a:prstGeom>
          <a:noFill/>
        </p:spPr>
      </p:pic>
      <p:pic>
        <p:nvPicPr>
          <p:cNvPr id="150" name="Picture 11" descr="cloud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04800" y="5181600"/>
            <a:ext cx="1322757" cy="706438"/>
          </a:xfrm>
          <a:prstGeom prst="rect">
            <a:avLst/>
          </a:prstGeom>
          <a:noFill/>
        </p:spPr>
      </p:pic>
      <p:sp>
        <p:nvSpPr>
          <p:cNvPr id="151" name="Freeform 150"/>
          <p:cNvSpPr/>
          <p:nvPr/>
        </p:nvSpPr>
        <p:spPr bwMode="auto">
          <a:xfrm>
            <a:off x="238898" y="4160108"/>
            <a:ext cx="308918" cy="1227438"/>
          </a:xfrm>
          <a:custGeom>
            <a:avLst/>
            <a:gdLst>
              <a:gd name="connsiteX0" fmla="*/ 308918 w 308918"/>
              <a:gd name="connsiteY0" fmla="*/ 0 h 1227438"/>
              <a:gd name="connsiteX1" fmla="*/ 53545 w 308918"/>
              <a:gd name="connsiteY1" fmla="*/ 197708 h 1227438"/>
              <a:gd name="connsiteX2" fmla="*/ 37070 w 308918"/>
              <a:gd name="connsiteY2" fmla="*/ 939114 h 1227438"/>
              <a:gd name="connsiteX3" fmla="*/ 275967 w 308918"/>
              <a:gd name="connsiteY3" fmla="*/ 1227438 h 122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918" h="1227438">
                <a:moveTo>
                  <a:pt x="308918" y="0"/>
                </a:moveTo>
                <a:cubicBezTo>
                  <a:pt x="203885" y="20594"/>
                  <a:pt x="98853" y="41189"/>
                  <a:pt x="53545" y="197708"/>
                </a:cubicBezTo>
                <a:cubicBezTo>
                  <a:pt x="8237" y="354227"/>
                  <a:pt x="0" y="767492"/>
                  <a:pt x="37070" y="939114"/>
                </a:cubicBezTo>
                <a:cubicBezTo>
                  <a:pt x="74140" y="1110736"/>
                  <a:pt x="175053" y="1169087"/>
                  <a:pt x="275967" y="1227438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81000" y="5334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156" name="Freeform 155"/>
          <p:cNvSpPr/>
          <p:nvPr/>
        </p:nvSpPr>
        <p:spPr bwMode="auto">
          <a:xfrm flipV="1">
            <a:off x="814388" y="2362200"/>
            <a:ext cx="408931" cy="76200"/>
          </a:xfrm>
          <a:custGeom>
            <a:avLst/>
            <a:gdLst>
              <a:gd name="connsiteX0" fmla="*/ 387178 w 387178"/>
              <a:gd name="connsiteY0" fmla="*/ 32951 h 32951"/>
              <a:gd name="connsiteX1" fmla="*/ 140043 w 387178"/>
              <a:gd name="connsiteY1" fmla="*/ 8238 h 32951"/>
              <a:gd name="connsiteX2" fmla="*/ 0 w 387178"/>
              <a:gd name="connsiteY2" fmla="*/ 0 h 3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178" h="32951">
                <a:moveTo>
                  <a:pt x="387178" y="32951"/>
                </a:moveTo>
                <a:lnTo>
                  <a:pt x="140043" y="8238"/>
                </a:lnTo>
                <a:cubicBezTo>
                  <a:pt x="75513" y="2746"/>
                  <a:pt x="37756" y="1373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0" y="25146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DVB-T RF Antenna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309688" y="209073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DVBT-SAT Splitter</a:t>
            </a:r>
            <a:endParaRPr 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2200" y="38100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</a:t>
            </a:r>
            <a:endParaRPr lang="en-US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3733800" y="34290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66800" y="38100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FE</a:t>
            </a:r>
            <a:endParaRPr lang="en-US" sz="800" dirty="0"/>
          </a:p>
        </p:txBody>
      </p:sp>
      <p:sp>
        <p:nvSpPr>
          <p:cNvPr id="164" name="TextBox 163"/>
          <p:cNvSpPr txBox="1"/>
          <p:nvPr/>
        </p:nvSpPr>
        <p:spPr>
          <a:xfrm>
            <a:off x="0" y="42672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RF</a:t>
            </a:r>
            <a:endParaRPr 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019425" y="360045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</a:t>
            </a:r>
            <a:endParaRPr lang="en-US" sz="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971800" y="25908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</a:t>
            </a:r>
            <a:endParaRPr lang="en-US" sz="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191000" y="35814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</a:t>
            </a:r>
            <a:endParaRPr lang="en-US" sz="8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800600" y="39624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</a:t>
            </a:r>
            <a:endParaRPr lang="en-US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962400" y="41910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</a:t>
            </a:r>
            <a:endParaRPr lang="en-US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505200" y="44196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</a:t>
            </a:r>
            <a:endParaRPr lang="en-US" sz="800" dirty="0"/>
          </a:p>
        </p:txBody>
      </p:sp>
      <p:sp>
        <p:nvSpPr>
          <p:cNvPr id="175" name="Freeform 174"/>
          <p:cNvSpPr/>
          <p:nvPr/>
        </p:nvSpPr>
        <p:spPr bwMode="auto">
          <a:xfrm>
            <a:off x="1633538" y="3048000"/>
            <a:ext cx="176212" cy="64769"/>
          </a:xfrm>
          <a:custGeom>
            <a:avLst/>
            <a:gdLst>
              <a:gd name="connsiteX0" fmla="*/ 0 w 329513"/>
              <a:gd name="connsiteY0" fmla="*/ 49427 h 49427"/>
              <a:gd name="connsiteX1" fmla="*/ 123567 w 329513"/>
              <a:gd name="connsiteY1" fmla="*/ 0 h 49427"/>
              <a:gd name="connsiteX2" fmla="*/ 329513 w 329513"/>
              <a:gd name="connsiteY2" fmla="*/ 49427 h 4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513" h="49427">
                <a:moveTo>
                  <a:pt x="0" y="49427"/>
                </a:moveTo>
                <a:cubicBezTo>
                  <a:pt x="34324" y="24713"/>
                  <a:pt x="68648" y="0"/>
                  <a:pt x="123567" y="0"/>
                </a:cubicBezTo>
                <a:cubicBezTo>
                  <a:pt x="178486" y="0"/>
                  <a:pt x="329513" y="49427"/>
                  <a:pt x="329513" y="49427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76" name="Freeform 175"/>
          <p:cNvSpPr/>
          <p:nvPr/>
        </p:nvSpPr>
        <p:spPr bwMode="auto">
          <a:xfrm>
            <a:off x="1558625" y="3262313"/>
            <a:ext cx="160638" cy="257175"/>
          </a:xfrm>
          <a:custGeom>
            <a:avLst/>
            <a:gdLst>
              <a:gd name="connsiteX0" fmla="*/ 0 w 172995"/>
              <a:gd name="connsiteY0" fmla="*/ 0 h 321276"/>
              <a:gd name="connsiteX1" fmla="*/ 65903 w 172995"/>
              <a:gd name="connsiteY1" fmla="*/ 181232 h 321276"/>
              <a:gd name="connsiteX2" fmla="*/ 172995 w 172995"/>
              <a:gd name="connsiteY2" fmla="*/ 321276 h 3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995" h="321276">
                <a:moveTo>
                  <a:pt x="0" y="0"/>
                </a:moveTo>
                <a:cubicBezTo>
                  <a:pt x="18535" y="63843"/>
                  <a:pt x="37071" y="127686"/>
                  <a:pt x="65903" y="181232"/>
                </a:cubicBezTo>
                <a:cubicBezTo>
                  <a:pt x="94735" y="234778"/>
                  <a:pt x="133865" y="278027"/>
                  <a:pt x="172995" y="321276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77" name="Freeform 176"/>
          <p:cNvSpPr/>
          <p:nvPr/>
        </p:nvSpPr>
        <p:spPr bwMode="auto">
          <a:xfrm>
            <a:off x="1944130" y="3196281"/>
            <a:ext cx="65902" cy="197708"/>
          </a:xfrm>
          <a:custGeom>
            <a:avLst/>
            <a:gdLst>
              <a:gd name="connsiteX0" fmla="*/ 0 w 65902"/>
              <a:gd name="connsiteY0" fmla="*/ 0 h 197708"/>
              <a:gd name="connsiteX1" fmla="*/ 65902 w 65902"/>
              <a:gd name="connsiteY1" fmla="*/ 197708 h 19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902" h="197708">
                <a:moveTo>
                  <a:pt x="0" y="0"/>
                </a:moveTo>
                <a:lnTo>
                  <a:pt x="65902" y="197708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78" name="Freeform 177"/>
          <p:cNvSpPr/>
          <p:nvPr/>
        </p:nvSpPr>
        <p:spPr bwMode="auto">
          <a:xfrm>
            <a:off x="1886465" y="3196281"/>
            <a:ext cx="74140" cy="222422"/>
          </a:xfrm>
          <a:custGeom>
            <a:avLst/>
            <a:gdLst>
              <a:gd name="connsiteX0" fmla="*/ 0 w 74140"/>
              <a:gd name="connsiteY0" fmla="*/ 0 h 222422"/>
              <a:gd name="connsiteX1" fmla="*/ 74140 w 74140"/>
              <a:gd name="connsiteY1" fmla="*/ 222422 h 22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40" h="222422">
                <a:moveTo>
                  <a:pt x="0" y="0"/>
                </a:moveTo>
                <a:lnTo>
                  <a:pt x="74140" y="222422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79" name="Freeform 178"/>
          <p:cNvSpPr/>
          <p:nvPr/>
        </p:nvSpPr>
        <p:spPr bwMode="auto">
          <a:xfrm>
            <a:off x="1820562" y="3196281"/>
            <a:ext cx="97482" cy="274595"/>
          </a:xfrm>
          <a:custGeom>
            <a:avLst/>
            <a:gdLst>
              <a:gd name="connsiteX0" fmla="*/ 0 w 97482"/>
              <a:gd name="connsiteY0" fmla="*/ 0 h 274595"/>
              <a:gd name="connsiteX1" fmla="*/ 82379 w 97482"/>
              <a:gd name="connsiteY1" fmla="*/ 230660 h 274595"/>
              <a:gd name="connsiteX2" fmla="*/ 90616 w 97482"/>
              <a:gd name="connsiteY2" fmla="*/ 263611 h 27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82" h="274595">
                <a:moveTo>
                  <a:pt x="0" y="0"/>
                </a:moveTo>
                <a:cubicBezTo>
                  <a:pt x="33638" y="93362"/>
                  <a:pt x="67276" y="186725"/>
                  <a:pt x="82379" y="230660"/>
                </a:cubicBezTo>
                <a:cubicBezTo>
                  <a:pt x="97482" y="274595"/>
                  <a:pt x="94049" y="269103"/>
                  <a:pt x="90616" y="263611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80" name="Freeform 179"/>
          <p:cNvSpPr/>
          <p:nvPr/>
        </p:nvSpPr>
        <p:spPr bwMode="auto">
          <a:xfrm>
            <a:off x="2018270" y="3196281"/>
            <a:ext cx="32952" cy="164757"/>
          </a:xfrm>
          <a:custGeom>
            <a:avLst/>
            <a:gdLst>
              <a:gd name="connsiteX0" fmla="*/ 0 w 32952"/>
              <a:gd name="connsiteY0" fmla="*/ 0 h 164757"/>
              <a:gd name="connsiteX1" fmla="*/ 32952 w 32952"/>
              <a:gd name="connsiteY1" fmla="*/ 164757 h 16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952" h="164757">
                <a:moveTo>
                  <a:pt x="0" y="0"/>
                </a:moveTo>
                <a:lnTo>
                  <a:pt x="32952" y="164757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833562" y="288236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SAT 1-to-4 </a:t>
            </a:r>
            <a:r>
              <a:rPr lang="pl-PL" sz="800" dirty="0" err="1" smtClean="0"/>
              <a:t>Passive</a:t>
            </a:r>
            <a:endParaRPr lang="pl-PL" sz="800" dirty="0" smtClean="0"/>
          </a:p>
          <a:p>
            <a:pPr algn="ctr"/>
            <a:r>
              <a:rPr lang="en-US" sz="800" dirty="0" smtClean="0"/>
              <a:t>Splitter</a:t>
            </a:r>
            <a:endParaRPr lang="en-US" sz="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100138" y="287655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DVBT Splitter</a:t>
            </a:r>
            <a:endParaRPr lang="en-US" sz="800" dirty="0"/>
          </a:p>
        </p:txBody>
      </p:sp>
      <p:cxnSp>
        <p:nvCxnSpPr>
          <p:cNvPr id="184" name="Straight Arrow Connector 183"/>
          <p:cNvCxnSpPr/>
          <p:nvPr/>
        </p:nvCxnSpPr>
        <p:spPr bwMode="auto">
          <a:xfrm>
            <a:off x="1143000" y="3581400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2670272" y="1174438"/>
            <a:ext cx="109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 err="1" smtClean="0"/>
              <a:t>Telephony</a:t>
            </a:r>
            <a:endParaRPr lang="pl-PL" sz="1000" dirty="0" smtClean="0"/>
          </a:p>
          <a:p>
            <a:pPr algn="ctr"/>
            <a:r>
              <a:rPr lang="pl-PL" sz="1000" dirty="0" err="1" smtClean="0"/>
              <a:t>Mic</a:t>
            </a:r>
            <a:r>
              <a:rPr lang="pl-PL" sz="1000" dirty="0" smtClean="0"/>
              <a:t>.</a:t>
            </a:r>
            <a:endParaRPr 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230150" y="134448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 smtClean="0"/>
              <a:t>Analog</a:t>
            </a:r>
            <a:endParaRPr lang="en-US" sz="800" dirty="0"/>
          </a:p>
        </p:txBody>
      </p:sp>
      <p:sp>
        <p:nvSpPr>
          <p:cNvPr id="174" name="Oval 173"/>
          <p:cNvSpPr/>
          <p:nvPr/>
        </p:nvSpPr>
        <p:spPr bwMode="auto">
          <a:xfrm>
            <a:off x="3171882" y="1116353"/>
            <a:ext cx="121079" cy="1061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83" name="Freeform 182"/>
          <p:cNvSpPr/>
          <p:nvPr/>
        </p:nvSpPr>
        <p:spPr bwMode="auto">
          <a:xfrm>
            <a:off x="3270523" y="992002"/>
            <a:ext cx="1284648" cy="651674"/>
          </a:xfrm>
          <a:custGeom>
            <a:avLst/>
            <a:gdLst>
              <a:gd name="connsiteX0" fmla="*/ 1228549 w 1250988"/>
              <a:gd name="connsiteY0" fmla="*/ 651674 h 651674"/>
              <a:gd name="connsiteX1" fmla="*/ 1206110 w 1250988"/>
              <a:gd name="connsiteY1" fmla="*/ 539478 h 651674"/>
              <a:gd name="connsiteX2" fmla="*/ 959278 w 1250988"/>
              <a:gd name="connsiteY2" fmla="*/ 427281 h 651674"/>
              <a:gd name="connsiteX3" fmla="*/ 729276 w 1250988"/>
              <a:gd name="connsiteY3" fmla="*/ 146791 h 651674"/>
              <a:gd name="connsiteX4" fmla="*/ 510493 w 1250988"/>
              <a:gd name="connsiteY4" fmla="*/ 935 h 651674"/>
              <a:gd name="connsiteX5" fmla="*/ 0 w 1250988"/>
              <a:gd name="connsiteY5" fmla="*/ 152400 h 65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0988" h="651674">
                <a:moveTo>
                  <a:pt x="1228549" y="651674"/>
                </a:moveTo>
                <a:cubicBezTo>
                  <a:pt x="1239768" y="614275"/>
                  <a:pt x="1250988" y="576877"/>
                  <a:pt x="1206110" y="539478"/>
                </a:cubicBezTo>
                <a:cubicBezTo>
                  <a:pt x="1161232" y="502079"/>
                  <a:pt x="1038750" y="492729"/>
                  <a:pt x="959278" y="427281"/>
                </a:cubicBezTo>
                <a:cubicBezTo>
                  <a:pt x="879806" y="361833"/>
                  <a:pt x="804074" y="217849"/>
                  <a:pt x="729276" y="146791"/>
                </a:cubicBezTo>
                <a:cubicBezTo>
                  <a:pt x="654479" y="75733"/>
                  <a:pt x="632039" y="0"/>
                  <a:pt x="510493" y="935"/>
                </a:cubicBezTo>
                <a:cubicBezTo>
                  <a:pt x="388947" y="1870"/>
                  <a:pt x="194473" y="77135"/>
                  <a:pt x="0" y="15240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811600" y="135663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 smtClean="0"/>
              <a:t>Analog</a:t>
            </a:r>
            <a:endParaRPr lang="en-US" sz="800" dirty="0"/>
          </a:p>
        </p:txBody>
      </p:sp>
      <p:sp>
        <p:nvSpPr>
          <p:cNvPr id="189" name="Oval 188"/>
          <p:cNvSpPr/>
          <p:nvPr/>
        </p:nvSpPr>
        <p:spPr bwMode="auto">
          <a:xfrm>
            <a:off x="5758942" y="1145337"/>
            <a:ext cx="121079" cy="1061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0" name="Freeform 189"/>
          <p:cNvSpPr/>
          <p:nvPr/>
        </p:nvSpPr>
        <p:spPr bwMode="auto">
          <a:xfrm>
            <a:off x="5857583" y="1020986"/>
            <a:ext cx="1284648" cy="651674"/>
          </a:xfrm>
          <a:custGeom>
            <a:avLst/>
            <a:gdLst>
              <a:gd name="connsiteX0" fmla="*/ 1228549 w 1250988"/>
              <a:gd name="connsiteY0" fmla="*/ 651674 h 651674"/>
              <a:gd name="connsiteX1" fmla="*/ 1206110 w 1250988"/>
              <a:gd name="connsiteY1" fmla="*/ 539478 h 651674"/>
              <a:gd name="connsiteX2" fmla="*/ 959278 w 1250988"/>
              <a:gd name="connsiteY2" fmla="*/ 427281 h 651674"/>
              <a:gd name="connsiteX3" fmla="*/ 729276 w 1250988"/>
              <a:gd name="connsiteY3" fmla="*/ 146791 h 651674"/>
              <a:gd name="connsiteX4" fmla="*/ 510493 w 1250988"/>
              <a:gd name="connsiteY4" fmla="*/ 935 h 651674"/>
              <a:gd name="connsiteX5" fmla="*/ 0 w 1250988"/>
              <a:gd name="connsiteY5" fmla="*/ 152400 h 65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0988" h="651674">
                <a:moveTo>
                  <a:pt x="1228549" y="651674"/>
                </a:moveTo>
                <a:cubicBezTo>
                  <a:pt x="1239768" y="614275"/>
                  <a:pt x="1250988" y="576877"/>
                  <a:pt x="1206110" y="539478"/>
                </a:cubicBezTo>
                <a:cubicBezTo>
                  <a:pt x="1161232" y="502079"/>
                  <a:pt x="1038750" y="492729"/>
                  <a:pt x="959278" y="427281"/>
                </a:cubicBezTo>
                <a:cubicBezTo>
                  <a:pt x="879806" y="361833"/>
                  <a:pt x="804074" y="217849"/>
                  <a:pt x="729276" y="146791"/>
                </a:cubicBezTo>
                <a:cubicBezTo>
                  <a:pt x="654479" y="75733"/>
                  <a:pt x="632039" y="0"/>
                  <a:pt x="510493" y="935"/>
                </a:cubicBezTo>
                <a:cubicBezTo>
                  <a:pt x="388947" y="1870"/>
                  <a:pt x="194473" y="77135"/>
                  <a:pt x="0" y="15240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8000882" y="371276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 smtClean="0"/>
              <a:t>Analog</a:t>
            </a:r>
            <a:endParaRPr lang="en-US" sz="800" dirty="0"/>
          </a:p>
        </p:txBody>
      </p:sp>
      <p:sp>
        <p:nvSpPr>
          <p:cNvPr id="192" name="Oval 191"/>
          <p:cNvSpPr/>
          <p:nvPr/>
        </p:nvSpPr>
        <p:spPr bwMode="auto">
          <a:xfrm>
            <a:off x="6976272" y="3501460"/>
            <a:ext cx="121079" cy="1061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3" name="Freeform 192"/>
          <p:cNvSpPr/>
          <p:nvPr/>
        </p:nvSpPr>
        <p:spPr bwMode="auto">
          <a:xfrm>
            <a:off x="7074913" y="3377109"/>
            <a:ext cx="1284648" cy="651674"/>
          </a:xfrm>
          <a:custGeom>
            <a:avLst/>
            <a:gdLst>
              <a:gd name="connsiteX0" fmla="*/ 1228549 w 1250988"/>
              <a:gd name="connsiteY0" fmla="*/ 651674 h 651674"/>
              <a:gd name="connsiteX1" fmla="*/ 1206110 w 1250988"/>
              <a:gd name="connsiteY1" fmla="*/ 539478 h 651674"/>
              <a:gd name="connsiteX2" fmla="*/ 959278 w 1250988"/>
              <a:gd name="connsiteY2" fmla="*/ 427281 h 651674"/>
              <a:gd name="connsiteX3" fmla="*/ 729276 w 1250988"/>
              <a:gd name="connsiteY3" fmla="*/ 146791 h 651674"/>
              <a:gd name="connsiteX4" fmla="*/ 510493 w 1250988"/>
              <a:gd name="connsiteY4" fmla="*/ 935 h 651674"/>
              <a:gd name="connsiteX5" fmla="*/ 0 w 1250988"/>
              <a:gd name="connsiteY5" fmla="*/ 152400 h 65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0988" h="651674">
                <a:moveTo>
                  <a:pt x="1228549" y="651674"/>
                </a:moveTo>
                <a:cubicBezTo>
                  <a:pt x="1239768" y="614275"/>
                  <a:pt x="1250988" y="576877"/>
                  <a:pt x="1206110" y="539478"/>
                </a:cubicBezTo>
                <a:cubicBezTo>
                  <a:pt x="1161232" y="502079"/>
                  <a:pt x="1038750" y="492729"/>
                  <a:pt x="959278" y="427281"/>
                </a:cubicBezTo>
                <a:cubicBezTo>
                  <a:pt x="879806" y="361833"/>
                  <a:pt x="804074" y="217849"/>
                  <a:pt x="729276" y="146791"/>
                </a:cubicBezTo>
                <a:cubicBezTo>
                  <a:pt x="654479" y="75733"/>
                  <a:pt x="632039" y="0"/>
                  <a:pt x="510493" y="935"/>
                </a:cubicBezTo>
                <a:cubicBezTo>
                  <a:pt x="388947" y="1870"/>
                  <a:pt x="194473" y="77135"/>
                  <a:pt x="0" y="152400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229633" y="530033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 smtClean="0"/>
              <a:t>Analog</a:t>
            </a:r>
            <a:endParaRPr lang="en-US" sz="800" dirty="0"/>
          </a:p>
        </p:txBody>
      </p:sp>
      <p:sp>
        <p:nvSpPr>
          <p:cNvPr id="195" name="Oval 194"/>
          <p:cNvSpPr/>
          <p:nvPr/>
        </p:nvSpPr>
        <p:spPr bwMode="auto">
          <a:xfrm>
            <a:off x="4726736" y="5571482"/>
            <a:ext cx="121079" cy="1061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6" name="Freeform 195"/>
          <p:cNvSpPr/>
          <p:nvPr/>
        </p:nvSpPr>
        <p:spPr bwMode="auto">
          <a:xfrm>
            <a:off x="4825375" y="5426561"/>
            <a:ext cx="1031905" cy="296385"/>
          </a:xfrm>
          <a:custGeom>
            <a:avLst/>
            <a:gdLst>
              <a:gd name="connsiteX0" fmla="*/ 1228549 w 1250988"/>
              <a:gd name="connsiteY0" fmla="*/ 651674 h 651674"/>
              <a:gd name="connsiteX1" fmla="*/ 1206110 w 1250988"/>
              <a:gd name="connsiteY1" fmla="*/ 539478 h 651674"/>
              <a:gd name="connsiteX2" fmla="*/ 959278 w 1250988"/>
              <a:gd name="connsiteY2" fmla="*/ 427281 h 651674"/>
              <a:gd name="connsiteX3" fmla="*/ 729276 w 1250988"/>
              <a:gd name="connsiteY3" fmla="*/ 146791 h 651674"/>
              <a:gd name="connsiteX4" fmla="*/ 510493 w 1250988"/>
              <a:gd name="connsiteY4" fmla="*/ 935 h 651674"/>
              <a:gd name="connsiteX5" fmla="*/ 0 w 1250988"/>
              <a:gd name="connsiteY5" fmla="*/ 152400 h 651674"/>
              <a:gd name="connsiteX0" fmla="*/ 1228549 w 1250988"/>
              <a:gd name="connsiteY0" fmla="*/ 661959 h 661959"/>
              <a:gd name="connsiteX1" fmla="*/ 1206110 w 1250988"/>
              <a:gd name="connsiteY1" fmla="*/ 549763 h 661959"/>
              <a:gd name="connsiteX2" fmla="*/ 959278 w 1250988"/>
              <a:gd name="connsiteY2" fmla="*/ 437566 h 661959"/>
              <a:gd name="connsiteX3" fmla="*/ 783905 w 1250988"/>
              <a:gd name="connsiteY3" fmla="*/ 95368 h 661959"/>
              <a:gd name="connsiteX4" fmla="*/ 510493 w 1250988"/>
              <a:gd name="connsiteY4" fmla="*/ 11220 h 661959"/>
              <a:gd name="connsiteX5" fmla="*/ 0 w 1250988"/>
              <a:gd name="connsiteY5" fmla="*/ 162685 h 661959"/>
              <a:gd name="connsiteX0" fmla="*/ 1228549 w 1244615"/>
              <a:gd name="connsiteY0" fmla="*/ 661959 h 661959"/>
              <a:gd name="connsiteX1" fmla="*/ 1206110 w 1244615"/>
              <a:gd name="connsiteY1" fmla="*/ 549763 h 661959"/>
              <a:gd name="connsiteX2" fmla="*/ 997518 w 1244615"/>
              <a:gd name="connsiteY2" fmla="*/ 162685 h 661959"/>
              <a:gd name="connsiteX3" fmla="*/ 783905 w 1244615"/>
              <a:gd name="connsiteY3" fmla="*/ 95368 h 661959"/>
              <a:gd name="connsiteX4" fmla="*/ 510493 w 1244615"/>
              <a:gd name="connsiteY4" fmla="*/ 11220 h 661959"/>
              <a:gd name="connsiteX5" fmla="*/ 0 w 1244615"/>
              <a:gd name="connsiteY5" fmla="*/ 162685 h 661959"/>
              <a:gd name="connsiteX0" fmla="*/ 1228549 w 1239768"/>
              <a:gd name="connsiteY0" fmla="*/ 661959 h 661959"/>
              <a:gd name="connsiteX1" fmla="*/ 1085928 w 1239768"/>
              <a:gd name="connsiteY1" fmla="*/ 269272 h 661959"/>
              <a:gd name="connsiteX2" fmla="*/ 997518 w 1239768"/>
              <a:gd name="connsiteY2" fmla="*/ 162685 h 661959"/>
              <a:gd name="connsiteX3" fmla="*/ 783905 w 1239768"/>
              <a:gd name="connsiteY3" fmla="*/ 95368 h 661959"/>
              <a:gd name="connsiteX4" fmla="*/ 510493 w 1239768"/>
              <a:gd name="connsiteY4" fmla="*/ 11220 h 661959"/>
              <a:gd name="connsiteX5" fmla="*/ 0 w 1239768"/>
              <a:gd name="connsiteY5" fmla="*/ 162685 h 661959"/>
              <a:gd name="connsiteX0" fmla="*/ 993647 w 1086573"/>
              <a:gd name="connsiteY0" fmla="*/ 286101 h 289841"/>
              <a:gd name="connsiteX1" fmla="*/ 1085928 w 1086573"/>
              <a:gd name="connsiteY1" fmla="*/ 269272 h 289841"/>
              <a:gd name="connsiteX2" fmla="*/ 997518 w 1086573"/>
              <a:gd name="connsiteY2" fmla="*/ 162685 h 289841"/>
              <a:gd name="connsiteX3" fmla="*/ 783905 w 1086573"/>
              <a:gd name="connsiteY3" fmla="*/ 95368 h 289841"/>
              <a:gd name="connsiteX4" fmla="*/ 510493 w 1086573"/>
              <a:gd name="connsiteY4" fmla="*/ 11220 h 289841"/>
              <a:gd name="connsiteX5" fmla="*/ 0 w 1086573"/>
              <a:gd name="connsiteY5" fmla="*/ 162685 h 289841"/>
              <a:gd name="connsiteX0" fmla="*/ 993647 w 1038750"/>
              <a:gd name="connsiteY0" fmla="*/ 286101 h 286101"/>
              <a:gd name="connsiteX1" fmla="*/ 1031300 w 1038750"/>
              <a:gd name="connsiteY1" fmla="*/ 207564 h 286101"/>
              <a:gd name="connsiteX2" fmla="*/ 997518 w 1038750"/>
              <a:gd name="connsiteY2" fmla="*/ 162685 h 286101"/>
              <a:gd name="connsiteX3" fmla="*/ 783905 w 1038750"/>
              <a:gd name="connsiteY3" fmla="*/ 95368 h 286101"/>
              <a:gd name="connsiteX4" fmla="*/ 510493 w 1038750"/>
              <a:gd name="connsiteY4" fmla="*/ 11220 h 286101"/>
              <a:gd name="connsiteX5" fmla="*/ 0 w 1038750"/>
              <a:gd name="connsiteY5" fmla="*/ 162685 h 286101"/>
              <a:gd name="connsiteX0" fmla="*/ 993647 w 1046133"/>
              <a:gd name="connsiteY0" fmla="*/ 286101 h 286101"/>
              <a:gd name="connsiteX1" fmla="*/ 1031300 w 1046133"/>
              <a:gd name="connsiteY1" fmla="*/ 207564 h 286101"/>
              <a:gd name="connsiteX2" fmla="*/ 904650 w 1046133"/>
              <a:gd name="connsiteY2" fmla="*/ 129026 h 286101"/>
              <a:gd name="connsiteX3" fmla="*/ 783905 w 1046133"/>
              <a:gd name="connsiteY3" fmla="*/ 95368 h 286101"/>
              <a:gd name="connsiteX4" fmla="*/ 510493 w 1046133"/>
              <a:gd name="connsiteY4" fmla="*/ 11220 h 286101"/>
              <a:gd name="connsiteX5" fmla="*/ 0 w 1046133"/>
              <a:gd name="connsiteY5" fmla="*/ 162685 h 286101"/>
              <a:gd name="connsiteX0" fmla="*/ 993647 w 1046133"/>
              <a:gd name="connsiteY0" fmla="*/ 296385 h 296385"/>
              <a:gd name="connsiteX1" fmla="*/ 1031300 w 1046133"/>
              <a:gd name="connsiteY1" fmla="*/ 217848 h 296385"/>
              <a:gd name="connsiteX2" fmla="*/ 904650 w 1046133"/>
              <a:gd name="connsiteY2" fmla="*/ 139310 h 296385"/>
              <a:gd name="connsiteX3" fmla="*/ 712888 w 1046133"/>
              <a:gd name="connsiteY3" fmla="*/ 43944 h 296385"/>
              <a:gd name="connsiteX4" fmla="*/ 510493 w 1046133"/>
              <a:gd name="connsiteY4" fmla="*/ 21504 h 296385"/>
              <a:gd name="connsiteX5" fmla="*/ 0 w 1046133"/>
              <a:gd name="connsiteY5" fmla="*/ 172969 h 296385"/>
              <a:gd name="connsiteX0" fmla="*/ 993647 w 1004866"/>
              <a:gd name="connsiteY0" fmla="*/ 296385 h 296385"/>
              <a:gd name="connsiteX1" fmla="*/ 976672 w 1004866"/>
              <a:gd name="connsiteY1" fmla="*/ 206628 h 296385"/>
              <a:gd name="connsiteX2" fmla="*/ 904650 w 1004866"/>
              <a:gd name="connsiteY2" fmla="*/ 139310 h 296385"/>
              <a:gd name="connsiteX3" fmla="*/ 712888 w 1004866"/>
              <a:gd name="connsiteY3" fmla="*/ 43944 h 296385"/>
              <a:gd name="connsiteX4" fmla="*/ 510493 w 1004866"/>
              <a:gd name="connsiteY4" fmla="*/ 21504 h 296385"/>
              <a:gd name="connsiteX5" fmla="*/ 0 w 1004866"/>
              <a:gd name="connsiteY5" fmla="*/ 172969 h 29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866" h="296385">
                <a:moveTo>
                  <a:pt x="993647" y="296385"/>
                </a:moveTo>
                <a:cubicBezTo>
                  <a:pt x="1004866" y="258986"/>
                  <a:pt x="991505" y="232807"/>
                  <a:pt x="976672" y="206628"/>
                </a:cubicBezTo>
                <a:cubicBezTo>
                  <a:pt x="961839" y="180449"/>
                  <a:pt x="948614" y="166424"/>
                  <a:pt x="904650" y="139310"/>
                </a:cubicBezTo>
                <a:cubicBezTo>
                  <a:pt x="860686" y="112196"/>
                  <a:pt x="778581" y="63578"/>
                  <a:pt x="712888" y="43944"/>
                </a:cubicBezTo>
                <a:cubicBezTo>
                  <a:pt x="647195" y="24310"/>
                  <a:pt x="629308" y="0"/>
                  <a:pt x="510493" y="21504"/>
                </a:cubicBezTo>
                <a:cubicBezTo>
                  <a:pt x="391678" y="43008"/>
                  <a:pt x="194473" y="97704"/>
                  <a:pt x="0" y="172969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7" name="Freeform 196"/>
          <p:cNvSpPr/>
          <p:nvPr/>
        </p:nvSpPr>
        <p:spPr bwMode="auto">
          <a:xfrm>
            <a:off x="5278135" y="5504890"/>
            <a:ext cx="652301" cy="225742"/>
          </a:xfrm>
          <a:custGeom>
            <a:avLst/>
            <a:gdLst>
              <a:gd name="connsiteX0" fmla="*/ 642938 w 700088"/>
              <a:gd name="connsiteY0" fmla="*/ 315913 h 315913"/>
              <a:gd name="connsiteX1" fmla="*/ 685800 w 700088"/>
              <a:gd name="connsiteY1" fmla="*/ 144463 h 315913"/>
              <a:gd name="connsiteX2" fmla="*/ 585788 w 700088"/>
              <a:gd name="connsiteY2" fmla="*/ 58738 h 315913"/>
              <a:gd name="connsiteX3" fmla="*/ 0 w 700088"/>
              <a:gd name="connsiteY3" fmla="*/ 6350 h 315913"/>
              <a:gd name="connsiteX0" fmla="*/ 626108 w 680453"/>
              <a:gd name="connsiteY0" fmla="*/ 279035 h 279035"/>
              <a:gd name="connsiteX1" fmla="*/ 668970 w 680453"/>
              <a:gd name="connsiteY1" fmla="*/ 107585 h 279035"/>
              <a:gd name="connsiteX2" fmla="*/ 568958 w 680453"/>
              <a:gd name="connsiteY2" fmla="*/ 21860 h 279035"/>
              <a:gd name="connsiteX3" fmla="*/ 0 w 680453"/>
              <a:gd name="connsiteY3" fmla="*/ 238744 h 279035"/>
              <a:gd name="connsiteX0" fmla="*/ 626108 w 715894"/>
              <a:gd name="connsiteY0" fmla="*/ 222937 h 222937"/>
              <a:gd name="connsiteX1" fmla="*/ 668970 w 715894"/>
              <a:gd name="connsiteY1" fmla="*/ 51487 h 222937"/>
              <a:gd name="connsiteX2" fmla="*/ 344565 w 715894"/>
              <a:gd name="connsiteY2" fmla="*/ 21860 h 222937"/>
              <a:gd name="connsiteX3" fmla="*/ 0 w 715894"/>
              <a:gd name="connsiteY3" fmla="*/ 182646 h 222937"/>
              <a:gd name="connsiteX0" fmla="*/ 626108 w 652301"/>
              <a:gd name="connsiteY0" fmla="*/ 225742 h 225742"/>
              <a:gd name="connsiteX1" fmla="*/ 584823 w 652301"/>
              <a:gd name="connsiteY1" fmla="*/ 37463 h 225742"/>
              <a:gd name="connsiteX2" fmla="*/ 344565 w 652301"/>
              <a:gd name="connsiteY2" fmla="*/ 24665 h 225742"/>
              <a:gd name="connsiteX3" fmla="*/ 0 w 652301"/>
              <a:gd name="connsiteY3" fmla="*/ 185451 h 22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01" h="225742">
                <a:moveTo>
                  <a:pt x="626108" y="225742"/>
                </a:moveTo>
                <a:cubicBezTo>
                  <a:pt x="652301" y="161448"/>
                  <a:pt x="631747" y="70976"/>
                  <a:pt x="584823" y="37463"/>
                </a:cubicBezTo>
                <a:cubicBezTo>
                  <a:pt x="537899" y="3950"/>
                  <a:pt x="442035" y="0"/>
                  <a:pt x="344565" y="24665"/>
                </a:cubicBezTo>
                <a:cubicBezTo>
                  <a:pt x="247095" y="49330"/>
                  <a:pt x="96044" y="179101"/>
                  <a:pt x="0" y="185451"/>
                </a:cubicBez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436117" y="548152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HDMI</a:t>
            </a:r>
            <a:endParaRPr lang="en-US" sz="800" dirty="0"/>
          </a:p>
        </p:txBody>
      </p:sp>
      <p:pic>
        <p:nvPicPr>
          <p:cNvPr id="199" name="Picture 14" descr="phon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07045" y="679256"/>
            <a:ext cx="533400" cy="370742"/>
          </a:xfrm>
          <a:prstGeom prst="rect">
            <a:avLst/>
          </a:prstGeom>
          <a:noFill/>
        </p:spPr>
      </p:pic>
      <p:sp>
        <p:nvSpPr>
          <p:cNvPr id="200" name="TextBox 199"/>
          <p:cNvSpPr txBox="1"/>
          <p:nvPr/>
        </p:nvSpPr>
        <p:spPr>
          <a:xfrm>
            <a:off x="6405008" y="460473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DECT Phone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5307821" y="1220252"/>
            <a:ext cx="109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 err="1" smtClean="0"/>
              <a:t>Telephony</a:t>
            </a:r>
            <a:endParaRPr lang="pl-PL" sz="1000" dirty="0" smtClean="0"/>
          </a:p>
          <a:p>
            <a:pPr algn="ctr"/>
            <a:r>
              <a:rPr lang="pl-PL" sz="1000" dirty="0" err="1" smtClean="0"/>
              <a:t>Mic</a:t>
            </a:r>
            <a:r>
              <a:rPr lang="pl-PL" sz="1000" dirty="0" smtClean="0"/>
              <a:t>.</a:t>
            </a:r>
            <a:endParaRPr lang="en-US" sz="1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6497102" y="3587593"/>
            <a:ext cx="109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 err="1" smtClean="0"/>
              <a:t>Telephony</a:t>
            </a:r>
            <a:endParaRPr lang="pl-PL" sz="1000" dirty="0" smtClean="0"/>
          </a:p>
          <a:p>
            <a:pPr algn="ctr"/>
            <a:r>
              <a:rPr lang="pl-PL" sz="1000" dirty="0" err="1" smtClean="0"/>
              <a:t>Mic</a:t>
            </a:r>
            <a:r>
              <a:rPr lang="pl-PL" sz="1000" dirty="0" smtClean="0"/>
              <a:t>.</a:t>
            </a:r>
            <a:endParaRPr 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4181183" y="5596842"/>
            <a:ext cx="109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 err="1" smtClean="0"/>
              <a:t>Telephony</a:t>
            </a:r>
            <a:endParaRPr lang="pl-PL" sz="1000" dirty="0" smtClean="0"/>
          </a:p>
          <a:p>
            <a:pPr algn="ctr"/>
            <a:r>
              <a:rPr lang="pl-PL" sz="1000" dirty="0" err="1" smtClean="0"/>
              <a:t>Mic</a:t>
            </a:r>
            <a:r>
              <a:rPr lang="pl-PL" sz="1000" dirty="0" smtClean="0"/>
              <a:t>.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129121" y="2540896"/>
            <a:ext cx="1036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 smtClean="0"/>
              <a:t>Single SAT </a:t>
            </a:r>
            <a:r>
              <a:rPr lang="pl-PL" sz="800" dirty="0" err="1" smtClean="0"/>
              <a:t>cable</a:t>
            </a:r>
            <a:endParaRPr lang="en-US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722298" y="3332084"/>
            <a:ext cx="10040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4</a:t>
            </a:r>
            <a:r>
              <a:rPr lang="pl-PL" sz="700" b="1" dirty="0" smtClean="0"/>
              <a:t>x</a:t>
            </a:r>
            <a:r>
              <a:rPr lang="en-US" sz="700" b="1" dirty="0" smtClean="0"/>
              <a:t>S</a:t>
            </a:r>
            <a:r>
              <a:rPr lang="pl-PL" sz="700" b="1" dirty="0" smtClean="0"/>
              <a:t>AT </a:t>
            </a:r>
            <a:r>
              <a:rPr lang="pl-PL" sz="700" b="1" dirty="0" err="1" smtClean="0"/>
              <a:t>Tuners</a:t>
            </a:r>
            <a:endParaRPr lang="en-US" sz="7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1409084" y="3433995"/>
            <a:ext cx="76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" b="1" dirty="0" smtClean="0"/>
              <a:t>1xDVB-T Tuner</a:t>
            </a:r>
            <a:endParaRPr lang="en-US" sz="7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159</Words>
  <Application>Microsoft Office PowerPoint</Application>
  <PresentationFormat>On-screen Show (4:3)</PresentationFormat>
  <Paragraphs>77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Carl Solder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Solder</dc:creator>
  <cp:lastModifiedBy>poniszcz</cp:lastModifiedBy>
  <cp:revision>21</cp:revision>
  <dcterms:created xsi:type="dcterms:W3CDTF">2006-03-27T06:19:17Z</dcterms:created>
  <dcterms:modified xsi:type="dcterms:W3CDTF">2015-06-08T12:45:44Z</dcterms:modified>
</cp:coreProperties>
</file>