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78" r:id="rId4"/>
    <p:sldId id="274" r:id="rId5"/>
    <p:sldId id="277" r:id="rId6"/>
    <p:sldId id="275" r:id="rId7"/>
    <p:sldId id="276" r:id="rId8"/>
    <p:sldId id="281" r:id="rId9"/>
    <p:sldId id="283" r:id="rId10"/>
    <p:sldId id="284" r:id="rId11"/>
    <p:sldId id="286" r:id="rId12"/>
    <p:sldId id="287" r:id="rId13"/>
    <p:sldId id="279" r:id="rId14"/>
    <p:sldId id="280" r:id="rId15"/>
    <p:sldId id="27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oJeong" initials="H" lastIdx="21" clrIdx="0">
    <p:extLst>
      <p:ext uri="{19B8F6BF-5375-455C-9EA6-DF929625EA0E}">
        <p15:presenceInfo xmlns:p15="http://schemas.microsoft.com/office/powerpoint/2012/main" userId="HeoJeo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FCB11-8EE2-41CD-9704-360D9FE26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9F659C-88A3-4364-892F-09E71662C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A46E83-B7A2-471A-A801-4B53A8DE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B742-4FE7-4A11-A4F3-BD47C72F71F0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5BBC49-4122-444D-AAA9-F47B30C1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0005FF-2ABE-4329-AB37-5A6EAA400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64C5-14FF-4EAB-BCA4-AFAB5339E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586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0E11F-0E9A-4F7C-B04B-B8D9089C2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A6518C-0EFE-44C2-9B84-136EC8229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71F6F9-4C74-4E45-86CA-C1563C234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B742-4FE7-4A11-A4F3-BD47C72F71F0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7059C6-4500-43E7-B17E-34D386041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E7005D-75D4-4797-AE99-4FEE6B855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64C5-14FF-4EAB-BCA4-AFAB5339E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65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62CD9A-F7F5-4579-A182-8CFE462D3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A516C1-6A46-4D79-B020-87E1D26AF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CE11D5-3039-468C-9113-11446AC7E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B742-4FE7-4A11-A4F3-BD47C72F71F0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A2F026-A5E1-4642-B088-1822E4DA1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8788A0-9CE9-44F1-A7DC-3F0B9749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64C5-14FF-4EAB-BCA4-AFAB5339E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4A5A3-AE4F-4BDA-BE38-230616454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2374E6-7FC6-4437-BE82-77AE2361A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190A59-A08D-4D8B-9F85-9E3780AB5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B742-4FE7-4A11-A4F3-BD47C72F71F0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D15666-A628-4A1D-9ED2-EE5D2EC1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43D6DF-DD74-4555-A62B-5F3474039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64C5-14FF-4EAB-BCA4-AFAB5339E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019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619D1-36D0-43D2-AAED-71E2F835B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2304B5-6589-43D9-B510-7A1632951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F9D527-689A-47C1-94D4-CD2BC484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B742-4FE7-4A11-A4F3-BD47C72F71F0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7374E0-90F0-4D36-825F-9DB2B907D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9DE440-D498-48D7-91FA-66EFA8C2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64C5-14FF-4EAB-BCA4-AFAB5339E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524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8D63E-DA5F-4C93-8ACE-67B0A1F89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15BFD6-EFEF-4332-92D6-4ABA52C07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1305D9-EF8E-4F63-B4E2-BE34B9F82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7726AB-5D71-400F-9C8B-E48C2EA71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B742-4FE7-4A11-A4F3-BD47C72F71F0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9154E1-F275-48D6-9331-704F55233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0B6547-66D5-489D-833A-672D227F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64C5-14FF-4EAB-BCA4-AFAB5339E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94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AD4347-FFEF-46D4-A808-1C0A67BF8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3D53D8-D44C-43B3-AA34-056093B6B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A06BD0-5881-40CE-BAF4-2CDE5A048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A781F1-0F18-4A7F-A8A6-0D965B290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391399-7CA6-443E-914F-1810A3C16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8B6A53-122A-4345-B8F4-70BF2C088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B742-4FE7-4A11-A4F3-BD47C72F71F0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888E1F-DBC2-4734-8842-E6FD98832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D1772B-00D9-481B-8508-815C32AFD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64C5-14FF-4EAB-BCA4-AFAB5339E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06EEB-52D1-451F-A0A1-47247A0D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468A74-603D-4CB4-8436-7C5D6652A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B742-4FE7-4A11-A4F3-BD47C72F71F0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26AB16-430D-4188-9D7A-3BA191D6A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2098AF-10ED-4062-8DAC-B57685BFA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64C5-14FF-4EAB-BCA4-AFAB5339E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23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79D5F0-BC77-4C97-95D0-F4D2D2637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B742-4FE7-4A11-A4F3-BD47C72F71F0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0A2146-DC76-438D-9839-33F4A0F7B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AAEDFC-E1FB-47FD-A556-2B983A39C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64C5-14FF-4EAB-BCA4-AFAB5339E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46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995FE-FF67-44E4-BF12-2CE72C261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A42F74-FE17-4C76-BB72-F94193CFC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AF57EC-C94C-4CCB-97CF-DB65FD1D5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C08E9-407C-479F-89CE-19455E692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B742-4FE7-4A11-A4F3-BD47C72F71F0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579D07-D595-4BB9-8E48-2E16D2151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AF51D3-BDFF-4BAB-B4DD-80D5AED88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64C5-14FF-4EAB-BCA4-AFAB5339E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89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795DA-8D3B-4173-B322-F8745CE27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FBA1E2-3C38-4C5B-BD44-97B5A406F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334E81-700D-4B9E-A4AE-4A53B0176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571174-4EA9-47A2-8D93-02D39FD7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B742-4FE7-4A11-A4F3-BD47C72F71F0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720A2A-38A9-4EA3-AF39-351C714A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B2D768-C327-4E8F-9B7D-22397F5C6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64C5-14FF-4EAB-BCA4-AFAB5339E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7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B5D10C-788E-4EEC-9ED7-144F3DC03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D117E2-0336-4207-814D-3F8CCD2AA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F39CF9-AE58-4E47-BC73-8AEC9839D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BB742-4FE7-4A11-A4F3-BD47C72F71F0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562BF0-524D-46CA-A8AC-FD1ADD179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B6CC42-A870-47A0-BAB9-FF6793CCE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E64C5-14FF-4EAB-BCA4-AFAB5339E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08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5000/main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f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29B5AA8-E0F0-4611-B22C-77D96A6E42AF}"/>
              </a:ext>
            </a:extLst>
          </p:cNvPr>
          <p:cNvGrpSpPr/>
          <p:nvPr/>
        </p:nvGrpSpPr>
        <p:grpSpPr>
          <a:xfrm>
            <a:off x="1391420" y="2124413"/>
            <a:ext cx="9409160" cy="2374175"/>
            <a:chOff x="1890810" y="1710765"/>
            <a:chExt cx="8410377" cy="237417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4EF64E4-CDDC-4298-B1FB-2329611A423B}"/>
                </a:ext>
              </a:extLst>
            </p:cNvPr>
            <p:cNvSpPr txBox="1"/>
            <p:nvPr/>
          </p:nvSpPr>
          <p:spPr>
            <a:xfrm>
              <a:off x="1890810" y="1710765"/>
              <a:ext cx="8410377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9170">
                <a:defRPr lang="ko-KR" altLang="en-US"/>
              </a:pPr>
              <a:r>
                <a:rPr lang="ko-KR" altLang="en-US" sz="4200" b="1" dirty="0">
                  <a:solidFill>
                    <a:prstClr val="black"/>
                  </a:solidFill>
                  <a:latin typeface="맑은 고딕"/>
                  <a:ea typeface="맑은 고딕"/>
                  <a:cs typeface="맑은 고딕"/>
                </a:rPr>
                <a:t>컴퓨팅 기초</a:t>
              </a:r>
              <a:r>
                <a:rPr lang="en-US" altLang="ko-KR" sz="4200" b="1" dirty="0">
                  <a:solidFill>
                    <a:prstClr val="black"/>
                  </a:solidFill>
                  <a:latin typeface="맑은 고딕"/>
                  <a:ea typeface="맑은 고딕"/>
                  <a:cs typeface="맑은 고딕"/>
                </a:rPr>
                <a:t>: </a:t>
              </a:r>
              <a:r>
                <a:rPr lang="ko-KR" altLang="en-US" sz="4200" b="1" dirty="0">
                  <a:solidFill>
                    <a:prstClr val="black"/>
                  </a:solidFill>
                  <a:latin typeface="맑은 고딕"/>
                  <a:ea typeface="맑은 고딕"/>
                  <a:cs typeface="맑은 고딕"/>
                </a:rPr>
                <a:t>처음 만나는 컴퓨팅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59DAE11-4B16-42BB-8CF6-436D328E7449}"/>
                </a:ext>
              </a:extLst>
            </p:cNvPr>
            <p:cNvSpPr txBox="1"/>
            <p:nvPr/>
          </p:nvSpPr>
          <p:spPr>
            <a:xfrm>
              <a:off x="3675169" y="2546142"/>
              <a:ext cx="4841658" cy="5027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9170">
                <a:defRPr lang="ko-KR" altLang="en-US"/>
              </a:pPr>
              <a:r>
                <a:rPr lang="ko-KR" altLang="en-US" sz="2667" b="1" dirty="0">
                  <a:solidFill>
                    <a:prstClr val="black"/>
                  </a:solidFill>
                  <a:latin typeface="맑은 고딕"/>
                  <a:ea typeface="맑은 고딕"/>
                  <a:cs typeface="맑은 고딕"/>
                </a:rPr>
                <a:t>기말 프로젝트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8DBFFBB-5691-4B80-A566-D7EE3BD78445}"/>
                </a:ext>
              </a:extLst>
            </p:cNvPr>
            <p:cNvSpPr txBox="1"/>
            <p:nvPr/>
          </p:nvSpPr>
          <p:spPr>
            <a:xfrm>
              <a:off x="2002170" y="3438609"/>
              <a:ext cx="818765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9170">
                <a:defRPr lang="ko-KR" altLang="en-US"/>
              </a:pPr>
              <a:r>
                <a:rPr lang="ko-KR" altLang="en-US" sz="3600" b="1" dirty="0">
                  <a:solidFill>
                    <a:srgbClr val="060082"/>
                  </a:solidFill>
                  <a:latin typeface="맑은 고딕"/>
                  <a:ea typeface="맑은 고딕"/>
                  <a:cs typeface="맑은 고딕"/>
                </a:rPr>
                <a:t>자유로운 지구생활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2804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3FB3FDF-DDB8-441D-AE76-4E3646C91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690" y="2657051"/>
            <a:ext cx="4302615" cy="3445453"/>
          </a:xfrm>
          <a:prstGeom prst="rect">
            <a:avLst/>
          </a:prstGeom>
        </p:spPr>
      </p:pic>
      <p:cxnSp>
        <p:nvCxnSpPr>
          <p:cNvPr id="3" name="직선 연결선 72">
            <a:extLst>
              <a:ext uri="{FF2B5EF4-FFF2-40B4-BE49-F238E27FC236}">
                <a16:creationId xmlns:a16="http://schemas.microsoft.com/office/drawing/2014/main" id="{3F2A5A24-427E-433C-97FE-6331E0C7740E}"/>
              </a:ext>
            </a:extLst>
          </p:cNvPr>
          <p:cNvCxnSpPr/>
          <p:nvPr/>
        </p:nvCxnSpPr>
        <p:spPr>
          <a:xfrm>
            <a:off x="513600" y="931200"/>
            <a:ext cx="11169600" cy="0"/>
          </a:xfrm>
          <a:prstGeom prst="line">
            <a:avLst/>
          </a:prstGeom>
          <a:ln w="22225" algn="ctr">
            <a:solidFill>
              <a:srgbClr val="482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EF26EE3-8F98-4534-B7C2-2CCCBD8821F3}"/>
              </a:ext>
            </a:extLst>
          </p:cNvPr>
          <p:cNvSpPr txBox="1"/>
          <p:nvPr/>
        </p:nvSpPr>
        <p:spPr>
          <a:xfrm>
            <a:off x="499973" y="341034"/>
            <a:ext cx="4939773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defRPr lang="ko-KR" altLang="en-US"/>
            </a:pPr>
            <a:r>
              <a:rPr lang="en-US" altLang="ko-KR" sz="2667" b="1" dirty="0">
                <a:solidFill>
                  <a:prstClr val="black"/>
                </a:solidFill>
                <a:latin typeface="맑은 고딕"/>
                <a:ea typeface="맑은 고딕"/>
                <a:cs typeface="맑은 고딕"/>
              </a:rPr>
              <a:t>OUR STORY</a:t>
            </a:r>
            <a:endParaRPr lang="ko-KR" altLang="en-US" sz="2667" b="1" dirty="0">
              <a:solidFill>
                <a:prstClr val="black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9F363-AED0-4AA0-861D-191BC507A60C}"/>
              </a:ext>
            </a:extLst>
          </p:cNvPr>
          <p:cNvSpPr txBox="1"/>
          <p:nvPr/>
        </p:nvSpPr>
        <p:spPr>
          <a:xfrm>
            <a:off x="499944" y="1072217"/>
            <a:ext cx="7234706" cy="420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defRPr lang="ko-KR" altLang="en-US"/>
            </a:pPr>
            <a:r>
              <a:rPr lang="en-US" altLang="ko-KR" sz="213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/>
              </a:rPr>
              <a:t>1. Course review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93D822-351A-4410-94B7-5D273EFB87E1}"/>
              </a:ext>
            </a:extLst>
          </p:cNvPr>
          <p:cNvSpPr txBox="1"/>
          <p:nvPr/>
        </p:nvSpPr>
        <p:spPr>
          <a:xfrm>
            <a:off x="2850824" y="1720749"/>
            <a:ext cx="64903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defRPr lang="ko-KR" altLang="en-US"/>
            </a:pPr>
            <a:r>
              <a:rPr lang="en-US" altLang="ko-KR" sz="4000" b="1" dirty="0">
                <a:solidFill>
                  <a:prstClr val="black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lang="ko-KR" altLang="en-US" sz="4000" b="1" dirty="0">
                <a:solidFill>
                  <a:prstClr val="black"/>
                </a:solidFill>
                <a:latin typeface="맑은 고딕"/>
                <a:ea typeface="맑은 고딕"/>
                <a:cs typeface="맑은 고딕"/>
              </a:rPr>
              <a:t>학점 </a:t>
            </a:r>
            <a:r>
              <a:rPr lang="en-US" altLang="ko-KR" sz="4000" b="1" dirty="0">
                <a:solidFill>
                  <a:prstClr val="black"/>
                </a:solidFill>
                <a:latin typeface="맑은 고딕"/>
                <a:ea typeface="맑은 고딕"/>
                <a:cs typeface="맑은 고딕"/>
              </a:rPr>
              <a:t>S/U ?</a:t>
            </a:r>
            <a:endParaRPr lang="ko-KR" altLang="en-US" sz="4000" b="1" dirty="0">
              <a:solidFill>
                <a:prstClr val="black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64743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E4A323D-6B1D-42B0-B473-3D0B7A6BA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488" y="1996590"/>
            <a:ext cx="5177024" cy="4105915"/>
          </a:xfrm>
          <a:prstGeom prst="rect">
            <a:avLst/>
          </a:prstGeom>
        </p:spPr>
      </p:pic>
      <p:cxnSp>
        <p:nvCxnSpPr>
          <p:cNvPr id="3" name="직선 연결선 72">
            <a:extLst>
              <a:ext uri="{FF2B5EF4-FFF2-40B4-BE49-F238E27FC236}">
                <a16:creationId xmlns:a16="http://schemas.microsoft.com/office/drawing/2014/main" id="{3F2A5A24-427E-433C-97FE-6331E0C7740E}"/>
              </a:ext>
            </a:extLst>
          </p:cNvPr>
          <p:cNvCxnSpPr/>
          <p:nvPr/>
        </p:nvCxnSpPr>
        <p:spPr>
          <a:xfrm>
            <a:off x="513600" y="931200"/>
            <a:ext cx="11169600" cy="0"/>
          </a:xfrm>
          <a:prstGeom prst="line">
            <a:avLst/>
          </a:prstGeom>
          <a:ln w="22225" algn="ctr">
            <a:solidFill>
              <a:srgbClr val="482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EF26EE3-8F98-4534-B7C2-2CCCBD8821F3}"/>
              </a:ext>
            </a:extLst>
          </p:cNvPr>
          <p:cNvSpPr txBox="1"/>
          <p:nvPr/>
        </p:nvSpPr>
        <p:spPr>
          <a:xfrm>
            <a:off x="499973" y="341034"/>
            <a:ext cx="4939773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defRPr lang="ko-KR" altLang="en-US"/>
            </a:pPr>
            <a:r>
              <a:rPr lang="en-US" altLang="ko-KR" sz="2667" b="1" dirty="0">
                <a:solidFill>
                  <a:prstClr val="black"/>
                </a:solidFill>
                <a:latin typeface="맑은 고딕"/>
                <a:ea typeface="맑은 고딕"/>
                <a:cs typeface="맑은 고딕"/>
              </a:rPr>
              <a:t>OUR STORY</a:t>
            </a:r>
            <a:endParaRPr lang="ko-KR" altLang="en-US" sz="2667" b="1" dirty="0">
              <a:solidFill>
                <a:prstClr val="black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9F363-AED0-4AA0-861D-191BC507A60C}"/>
              </a:ext>
            </a:extLst>
          </p:cNvPr>
          <p:cNvSpPr txBox="1"/>
          <p:nvPr/>
        </p:nvSpPr>
        <p:spPr>
          <a:xfrm>
            <a:off x="499944" y="1072217"/>
            <a:ext cx="7234706" cy="420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defRPr lang="ko-KR" altLang="en-US"/>
            </a:pPr>
            <a:r>
              <a:rPr lang="en-US" altLang="ko-KR" sz="213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/>
              </a:rPr>
              <a:t>1. Course review</a:t>
            </a:r>
          </a:p>
        </p:txBody>
      </p:sp>
    </p:spTree>
    <p:extLst>
      <p:ext uri="{BB962C8B-B14F-4D97-AF65-F5344CB8AC3E}">
        <p14:creationId xmlns:p14="http://schemas.microsoft.com/office/powerpoint/2010/main" val="646804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72">
            <a:extLst>
              <a:ext uri="{FF2B5EF4-FFF2-40B4-BE49-F238E27FC236}">
                <a16:creationId xmlns:a16="http://schemas.microsoft.com/office/drawing/2014/main" id="{3F2A5A24-427E-433C-97FE-6331E0C7740E}"/>
              </a:ext>
            </a:extLst>
          </p:cNvPr>
          <p:cNvCxnSpPr/>
          <p:nvPr/>
        </p:nvCxnSpPr>
        <p:spPr>
          <a:xfrm>
            <a:off x="513600" y="931200"/>
            <a:ext cx="11169600" cy="0"/>
          </a:xfrm>
          <a:prstGeom prst="line">
            <a:avLst/>
          </a:prstGeom>
          <a:ln w="22225" algn="ctr">
            <a:solidFill>
              <a:srgbClr val="482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EF26EE3-8F98-4534-B7C2-2CCCBD8821F3}"/>
              </a:ext>
            </a:extLst>
          </p:cNvPr>
          <p:cNvSpPr txBox="1"/>
          <p:nvPr/>
        </p:nvSpPr>
        <p:spPr>
          <a:xfrm>
            <a:off x="499973" y="341034"/>
            <a:ext cx="4939773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defRPr lang="ko-KR" altLang="en-US"/>
            </a:pPr>
            <a:r>
              <a:rPr lang="en-US" altLang="ko-KR" sz="2667" b="1" dirty="0">
                <a:solidFill>
                  <a:prstClr val="black"/>
                </a:solidFill>
                <a:latin typeface="맑은 고딕"/>
                <a:ea typeface="맑은 고딕"/>
                <a:cs typeface="맑은 고딕"/>
              </a:rPr>
              <a:t>OUR STORY</a:t>
            </a:r>
            <a:endParaRPr lang="ko-KR" altLang="en-US" sz="2667" b="1" dirty="0">
              <a:solidFill>
                <a:prstClr val="black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9F363-AED0-4AA0-861D-191BC507A60C}"/>
              </a:ext>
            </a:extLst>
          </p:cNvPr>
          <p:cNvSpPr txBox="1"/>
          <p:nvPr/>
        </p:nvSpPr>
        <p:spPr>
          <a:xfrm>
            <a:off x="499944" y="1072217"/>
            <a:ext cx="7234706" cy="420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defRPr lang="ko-KR" altLang="en-US"/>
            </a:pPr>
            <a:r>
              <a:rPr lang="en-US" altLang="ko-KR" sz="213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/>
              </a:rPr>
              <a:t>1. Course review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6B62C8-62D4-4B1E-BA03-DB0E4F039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13" y="1835412"/>
            <a:ext cx="9434174" cy="409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80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72">
            <a:extLst>
              <a:ext uri="{FF2B5EF4-FFF2-40B4-BE49-F238E27FC236}">
                <a16:creationId xmlns:a16="http://schemas.microsoft.com/office/drawing/2014/main" id="{3F2A5A24-427E-433C-97FE-6331E0C7740E}"/>
              </a:ext>
            </a:extLst>
          </p:cNvPr>
          <p:cNvCxnSpPr/>
          <p:nvPr/>
        </p:nvCxnSpPr>
        <p:spPr>
          <a:xfrm>
            <a:off x="513600" y="931200"/>
            <a:ext cx="11169600" cy="0"/>
          </a:xfrm>
          <a:prstGeom prst="line">
            <a:avLst/>
          </a:prstGeom>
          <a:ln w="22225" algn="ctr">
            <a:solidFill>
              <a:srgbClr val="482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EF26EE3-8F98-4534-B7C2-2CCCBD8821F3}"/>
              </a:ext>
            </a:extLst>
          </p:cNvPr>
          <p:cNvSpPr txBox="1"/>
          <p:nvPr/>
        </p:nvSpPr>
        <p:spPr>
          <a:xfrm>
            <a:off x="499973" y="341034"/>
            <a:ext cx="4939773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defRPr lang="ko-KR" altLang="en-US"/>
            </a:pPr>
            <a:r>
              <a:rPr lang="en-US" altLang="ko-KR" sz="2667" b="1" dirty="0">
                <a:solidFill>
                  <a:prstClr val="black"/>
                </a:solidFill>
                <a:latin typeface="맑은 고딕"/>
                <a:ea typeface="맑은 고딕"/>
                <a:cs typeface="맑은 고딕"/>
              </a:rPr>
              <a:t>OUR STORY</a:t>
            </a:r>
            <a:endParaRPr lang="ko-KR" altLang="en-US" sz="2667" b="1" dirty="0">
              <a:solidFill>
                <a:prstClr val="black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9F363-AED0-4AA0-861D-191BC507A60C}"/>
              </a:ext>
            </a:extLst>
          </p:cNvPr>
          <p:cNvSpPr txBox="1"/>
          <p:nvPr/>
        </p:nvSpPr>
        <p:spPr>
          <a:xfrm>
            <a:off x="499944" y="1072217"/>
            <a:ext cx="7234706" cy="420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defRPr lang="ko-KR" altLang="en-US"/>
            </a:pPr>
            <a:r>
              <a:rPr lang="en-US" altLang="ko-KR" sz="213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/>
              </a:rPr>
              <a:t>2. Dong-gun’s story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FA33E1-ED25-4EF8-B199-36595309F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290" y="1720749"/>
            <a:ext cx="5185420" cy="478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948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72">
            <a:extLst>
              <a:ext uri="{FF2B5EF4-FFF2-40B4-BE49-F238E27FC236}">
                <a16:creationId xmlns:a16="http://schemas.microsoft.com/office/drawing/2014/main" id="{3F2A5A24-427E-433C-97FE-6331E0C7740E}"/>
              </a:ext>
            </a:extLst>
          </p:cNvPr>
          <p:cNvCxnSpPr/>
          <p:nvPr/>
        </p:nvCxnSpPr>
        <p:spPr>
          <a:xfrm>
            <a:off x="513600" y="931200"/>
            <a:ext cx="11169600" cy="0"/>
          </a:xfrm>
          <a:prstGeom prst="line">
            <a:avLst/>
          </a:prstGeom>
          <a:ln w="22225" algn="ctr">
            <a:solidFill>
              <a:srgbClr val="482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EF26EE3-8F98-4534-B7C2-2CCCBD8821F3}"/>
              </a:ext>
            </a:extLst>
          </p:cNvPr>
          <p:cNvSpPr txBox="1"/>
          <p:nvPr/>
        </p:nvSpPr>
        <p:spPr>
          <a:xfrm>
            <a:off x="499973" y="341034"/>
            <a:ext cx="4939773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defRPr lang="ko-KR" altLang="en-US"/>
            </a:pPr>
            <a:r>
              <a:rPr lang="en-US" altLang="ko-KR" sz="2667" b="1" dirty="0">
                <a:solidFill>
                  <a:prstClr val="black"/>
                </a:solidFill>
                <a:latin typeface="맑은 고딕"/>
                <a:ea typeface="맑은 고딕"/>
                <a:cs typeface="맑은 고딕"/>
              </a:rPr>
              <a:t>OUR STORY</a:t>
            </a:r>
            <a:endParaRPr lang="ko-KR" altLang="en-US" sz="2667" b="1" dirty="0">
              <a:solidFill>
                <a:prstClr val="black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9F363-AED0-4AA0-861D-191BC507A60C}"/>
              </a:ext>
            </a:extLst>
          </p:cNvPr>
          <p:cNvSpPr txBox="1"/>
          <p:nvPr/>
        </p:nvSpPr>
        <p:spPr>
          <a:xfrm>
            <a:off x="499944" y="1072217"/>
            <a:ext cx="7234706" cy="420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defRPr lang="ko-KR" altLang="en-US"/>
            </a:pPr>
            <a:r>
              <a:rPr lang="en-US" altLang="ko-KR" sz="213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/>
              </a:rPr>
              <a:t>3. </a:t>
            </a:r>
            <a:r>
              <a:rPr lang="en-US" altLang="ko-KR" sz="213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/>
              </a:rPr>
              <a:t>Jeong’s</a:t>
            </a:r>
            <a:r>
              <a:rPr lang="en-US" altLang="ko-KR" sz="213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/>
              </a:rPr>
              <a:t> story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17A09A-9169-4698-9ADE-277490739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430" y="1837189"/>
            <a:ext cx="2886664" cy="415679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0FD09C8-1AE3-44D4-B003-9E2145689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06" y="1837188"/>
            <a:ext cx="6158218" cy="415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76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EF64E4-CDDC-4298-B1FB-2329611A423B}"/>
              </a:ext>
            </a:extLst>
          </p:cNvPr>
          <p:cNvSpPr txBox="1"/>
          <p:nvPr/>
        </p:nvSpPr>
        <p:spPr>
          <a:xfrm>
            <a:off x="1890811" y="2828835"/>
            <a:ext cx="84103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defRPr lang="ko-KR" altLang="en-US"/>
            </a:pPr>
            <a:r>
              <a:rPr lang="en-US" altLang="ko-KR" sz="7200" b="1" dirty="0">
                <a:solidFill>
                  <a:prstClr val="black"/>
                </a:solidFill>
                <a:latin typeface="맑은 고딕"/>
                <a:ea typeface="맑은 고딕"/>
                <a:cs typeface="맑은 고딕"/>
              </a:rPr>
              <a:t>THANK YOU!</a:t>
            </a:r>
            <a:endParaRPr lang="ko-KR" altLang="en-US" sz="7200" b="1" dirty="0">
              <a:solidFill>
                <a:prstClr val="black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37944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72">
            <a:extLst>
              <a:ext uri="{FF2B5EF4-FFF2-40B4-BE49-F238E27FC236}">
                <a16:creationId xmlns:a16="http://schemas.microsoft.com/office/drawing/2014/main" id="{3F2A5A24-427E-433C-97FE-6331E0C7740E}"/>
              </a:ext>
            </a:extLst>
          </p:cNvPr>
          <p:cNvCxnSpPr/>
          <p:nvPr/>
        </p:nvCxnSpPr>
        <p:spPr>
          <a:xfrm>
            <a:off x="513600" y="931200"/>
            <a:ext cx="11169600" cy="0"/>
          </a:xfrm>
          <a:prstGeom prst="line">
            <a:avLst/>
          </a:prstGeom>
          <a:ln w="22225" algn="ctr">
            <a:solidFill>
              <a:srgbClr val="482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EF26EE3-8F98-4534-B7C2-2CCCBD8821F3}"/>
              </a:ext>
            </a:extLst>
          </p:cNvPr>
          <p:cNvSpPr txBox="1"/>
          <p:nvPr/>
        </p:nvSpPr>
        <p:spPr>
          <a:xfrm>
            <a:off x="499973" y="341034"/>
            <a:ext cx="4939773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defRPr lang="ko-KR" altLang="en-US"/>
            </a:pPr>
            <a:r>
              <a:rPr lang="en-US" altLang="ko-KR" sz="2667" b="1" dirty="0">
                <a:solidFill>
                  <a:prstClr val="black"/>
                </a:solidFill>
                <a:latin typeface="맑은 고딕"/>
                <a:ea typeface="맑은 고딕"/>
                <a:cs typeface="맑은 고딕"/>
              </a:rPr>
              <a:t>EXCUSE</a:t>
            </a:r>
            <a:endParaRPr lang="ko-KR" altLang="en-US" sz="2667" b="1" dirty="0">
              <a:solidFill>
                <a:prstClr val="black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48DD6D6-B9D7-4DC8-B9EA-ECB97BC2F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801" y="1417741"/>
            <a:ext cx="4786397" cy="478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28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72">
            <a:extLst>
              <a:ext uri="{FF2B5EF4-FFF2-40B4-BE49-F238E27FC236}">
                <a16:creationId xmlns:a16="http://schemas.microsoft.com/office/drawing/2014/main" id="{3F2A5A24-427E-433C-97FE-6331E0C7740E}"/>
              </a:ext>
            </a:extLst>
          </p:cNvPr>
          <p:cNvCxnSpPr/>
          <p:nvPr/>
        </p:nvCxnSpPr>
        <p:spPr>
          <a:xfrm>
            <a:off x="513600" y="931200"/>
            <a:ext cx="11169600" cy="0"/>
          </a:xfrm>
          <a:prstGeom prst="line">
            <a:avLst/>
          </a:prstGeom>
          <a:ln w="22225" algn="ctr">
            <a:solidFill>
              <a:srgbClr val="482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EF26EE3-8F98-4534-B7C2-2CCCBD8821F3}"/>
              </a:ext>
            </a:extLst>
          </p:cNvPr>
          <p:cNvSpPr txBox="1"/>
          <p:nvPr/>
        </p:nvSpPr>
        <p:spPr>
          <a:xfrm>
            <a:off x="499973" y="341034"/>
            <a:ext cx="4939773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defRPr lang="ko-KR" altLang="en-US"/>
            </a:pPr>
            <a:r>
              <a:rPr lang="en-US" altLang="ko-KR" sz="2667" b="1" dirty="0">
                <a:solidFill>
                  <a:prstClr val="black"/>
                </a:solidFill>
                <a:latin typeface="맑은 고딕"/>
                <a:ea typeface="맑은 고딕"/>
                <a:cs typeface="맑은 고딕"/>
              </a:rPr>
              <a:t>TEAM</a:t>
            </a:r>
            <a:endParaRPr lang="ko-KR" altLang="en-US" sz="2667" b="1" dirty="0">
              <a:solidFill>
                <a:prstClr val="black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C97CDF1-C03A-4520-900D-68A76BCD7721}"/>
              </a:ext>
            </a:extLst>
          </p:cNvPr>
          <p:cNvGrpSpPr/>
          <p:nvPr/>
        </p:nvGrpSpPr>
        <p:grpSpPr>
          <a:xfrm>
            <a:off x="2096880" y="2813446"/>
            <a:ext cx="7998240" cy="1231107"/>
            <a:chOff x="2096880" y="2617862"/>
            <a:chExt cx="7998240" cy="123110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939F337-35A1-4546-8AEB-DD19A52403A9}"/>
                </a:ext>
              </a:extLst>
            </p:cNvPr>
            <p:cNvSpPr txBox="1"/>
            <p:nvPr/>
          </p:nvSpPr>
          <p:spPr>
            <a:xfrm>
              <a:off x="2429276" y="2617862"/>
              <a:ext cx="733344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9170">
                <a:defRPr lang="ko-KR" altLang="en-US"/>
              </a:pPr>
              <a:r>
                <a:rPr lang="ko-KR" altLang="en-US" sz="4800" b="1" dirty="0">
                  <a:solidFill>
                    <a:prstClr val="black"/>
                  </a:solidFill>
                  <a:latin typeface="맑은 고딕"/>
                  <a:ea typeface="맑은 고딕"/>
                  <a:cs typeface="맑은 고딕"/>
                </a:rPr>
                <a:t>자유로운   </a:t>
              </a:r>
              <a:r>
                <a:rPr lang="en-US" altLang="ko-KR" sz="4800" b="1" dirty="0">
                  <a:solidFill>
                    <a:prstClr val="black"/>
                  </a:solidFill>
                  <a:latin typeface="맑은 고딕"/>
                  <a:ea typeface="맑은 고딕"/>
                  <a:cs typeface="맑은 고딕"/>
                </a:rPr>
                <a:t>+   </a:t>
              </a:r>
              <a:r>
                <a:rPr lang="ko-KR" altLang="en-US" sz="4800" b="1" dirty="0">
                  <a:solidFill>
                    <a:prstClr val="black"/>
                  </a:solidFill>
                  <a:latin typeface="맑은 고딕"/>
                  <a:ea typeface="맑은 고딕"/>
                  <a:cs typeface="맑은 고딕"/>
                </a:rPr>
                <a:t>지구생활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266C3C-F5E8-4FE0-882C-9C3C05674DDC}"/>
                </a:ext>
              </a:extLst>
            </p:cNvPr>
            <p:cNvSpPr txBox="1"/>
            <p:nvPr/>
          </p:nvSpPr>
          <p:spPr>
            <a:xfrm>
              <a:off x="2096880" y="3448859"/>
              <a:ext cx="799824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9170">
                <a:defRPr lang="ko-KR" altLang="en-US"/>
              </a:pPr>
              <a:r>
                <a:rPr lang="en-US" altLang="ko-KR" sz="2000" b="1" dirty="0">
                  <a:solidFill>
                    <a:prstClr val="black"/>
                  </a:solidFill>
                  <a:latin typeface="맑은 고딕"/>
                  <a:ea typeface="맑은 고딕"/>
                  <a:cs typeface="맑은 고딕"/>
                </a:rPr>
                <a:t>(</a:t>
              </a:r>
              <a:r>
                <a:rPr lang="ko-KR" altLang="en-US" sz="2000" b="1" dirty="0">
                  <a:solidFill>
                    <a:prstClr val="black"/>
                  </a:solidFill>
                  <a:latin typeface="맑은 고딕"/>
                  <a:ea typeface="맑은 고딕"/>
                  <a:cs typeface="맑은 고딕"/>
                </a:rPr>
                <a:t>자유전공학부 </a:t>
              </a:r>
              <a:r>
                <a:rPr lang="ko-KR" altLang="en-US" sz="2000" b="1" dirty="0" err="1">
                  <a:solidFill>
                    <a:prstClr val="black"/>
                  </a:solidFill>
                  <a:latin typeface="맑은 고딕"/>
                  <a:ea typeface="맑은 고딕"/>
                  <a:cs typeface="맑은 고딕"/>
                </a:rPr>
                <a:t>문동건</a:t>
              </a:r>
              <a:r>
                <a:rPr lang="en-US" altLang="ko-KR" sz="2000" b="1" dirty="0">
                  <a:solidFill>
                    <a:prstClr val="black"/>
                  </a:solidFill>
                  <a:latin typeface="맑은 고딕"/>
                  <a:ea typeface="맑은 고딕"/>
                  <a:cs typeface="맑은 고딕"/>
                </a:rPr>
                <a:t>)</a:t>
              </a:r>
              <a:r>
                <a:rPr lang="ko-KR" altLang="en-US" sz="2000" b="1" dirty="0">
                  <a:solidFill>
                    <a:prstClr val="black"/>
                  </a:solidFill>
                  <a:latin typeface="맑은 고딕"/>
                  <a:ea typeface="맑은 고딕"/>
                  <a:cs typeface="맑은 고딕"/>
                </a:rPr>
                <a:t>        </a:t>
              </a:r>
              <a:r>
                <a:rPr lang="en-US" altLang="ko-KR" sz="2000" b="1" dirty="0">
                  <a:solidFill>
                    <a:prstClr val="black"/>
                  </a:solidFill>
                  <a:latin typeface="맑은 고딕"/>
                  <a:ea typeface="맑은 고딕"/>
                  <a:cs typeface="맑은 고딕"/>
                </a:rPr>
                <a:t>+        (</a:t>
              </a:r>
              <a:r>
                <a:rPr lang="ko-KR" altLang="en-US" sz="2000" b="1" dirty="0">
                  <a:solidFill>
                    <a:prstClr val="black"/>
                  </a:solidFill>
                  <a:latin typeface="맑은 고딕"/>
                  <a:ea typeface="맑은 고딕"/>
                  <a:cs typeface="맑은 고딕"/>
                </a:rPr>
                <a:t>지구환경과학부 허정</a:t>
              </a:r>
              <a:r>
                <a:rPr lang="en-US" altLang="ko-KR" sz="2000" b="1" dirty="0">
                  <a:solidFill>
                    <a:prstClr val="black"/>
                  </a:solidFill>
                  <a:latin typeface="맑은 고딕"/>
                  <a:ea typeface="맑은 고딕"/>
                  <a:cs typeface="맑은 고딕"/>
                </a:rPr>
                <a:t>)</a:t>
              </a:r>
              <a:endParaRPr lang="ko-KR" altLang="en-US" sz="2000" b="1" dirty="0">
                <a:solidFill>
                  <a:prstClr val="black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79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72">
            <a:extLst>
              <a:ext uri="{FF2B5EF4-FFF2-40B4-BE49-F238E27FC236}">
                <a16:creationId xmlns:a16="http://schemas.microsoft.com/office/drawing/2014/main" id="{3F2A5A24-427E-433C-97FE-6331E0C7740E}"/>
              </a:ext>
            </a:extLst>
          </p:cNvPr>
          <p:cNvCxnSpPr/>
          <p:nvPr/>
        </p:nvCxnSpPr>
        <p:spPr>
          <a:xfrm>
            <a:off x="513600" y="931200"/>
            <a:ext cx="11169600" cy="0"/>
          </a:xfrm>
          <a:prstGeom prst="line">
            <a:avLst/>
          </a:prstGeom>
          <a:ln w="22225" algn="ctr">
            <a:solidFill>
              <a:srgbClr val="482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EF26EE3-8F98-4534-B7C2-2CCCBD8821F3}"/>
              </a:ext>
            </a:extLst>
          </p:cNvPr>
          <p:cNvSpPr txBox="1"/>
          <p:nvPr/>
        </p:nvSpPr>
        <p:spPr>
          <a:xfrm>
            <a:off x="499973" y="341034"/>
            <a:ext cx="4939773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defRPr lang="ko-KR" altLang="en-US"/>
            </a:pPr>
            <a:r>
              <a:rPr lang="en-US" altLang="ko-KR" sz="2667" b="1" dirty="0">
                <a:solidFill>
                  <a:prstClr val="black"/>
                </a:solidFill>
                <a:latin typeface="맑은 고딕"/>
                <a:ea typeface="맑은 고딕"/>
                <a:cs typeface="맑은 고딕"/>
              </a:rPr>
              <a:t>SUBJECT</a:t>
            </a:r>
            <a:endParaRPr lang="ko-KR" altLang="en-US" sz="2667" b="1" dirty="0">
              <a:solidFill>
                <a:prstClr val="black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9F337-35A1-4546-8AEB-DD19A52403A9}"/>
              </a:ext>
            </a:extLst>
          </p:cNvPr>
          <p:cNvSpPr txBox="1"/>
          <p:nvPr/>
        </p:nvSpPr>
        <p:spPr>
          <a:xfrm>
            <a:off x="2429274" y="5462617"/>
            <a:ext cx="7333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defRPr lang="ko-KR" altLang="en-US"/>
            </a:pPr>
            <a:r>
              <a:rPr lang="en-US" altLang="ko-KR" sz="3600" b="1" dirty="0">
                <a:solidFill>
                  <a:prstClr val="black"/>
                </a:solidFill>
                <a:latin typeface="맑은 고딕"/>
                <a:ea typeface="맑은 고딕"/>
                <a:cs typeface="맑은 고딕"/>
              </a:rPr>
              <a:t>When I was in army …</a:t>
            </a:r>
            <a:endParaRPr lang="ko-KR" altLang="en-US" sz="3600" b="1" dirty="0">
              <a:solidFill>
                <a:prstClr val="black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9F363-AED0-4AA0-861D-191BC507A60C}"/>
              </a:ext>
            </a:extLst>
          </p:cNvPr>
          <p:cNvSpPr txBox="1"/>
          <p:nvPr/>
        </p:nvSpPr>
        <p:spPr>
          <a:xfrm>
            <a:off x="499944" y="1072217"/>
            <a:ext cx="7234706" cy="420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defRPr lang="ko-KR" altLang="en-US"/>
            </a:pPr>
            <a:r>
              <a:rPr lang="en-US" altLang="ko-KR" sz="213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/>
              </a:rPr>
              <a:t>1. Suggestion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ABF5E0-FA1B-448A-8D1A-8211F0205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862" y="1744793"/>
            <a:ext cx="4206271" cy="336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779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72">
            <a:extLst>
              <a:ext uri="{FF2B5EF4-FFF2-40B4-BE49-F238E27FC236}">
                <a16:creationId xmlns:a16="http://schemas.microsoft.com/office/drawing/2014/main" id="{3F2A5A24-427E-433C-97FE-6331E0C7740E}"/>
              </a:ext>
            </a:extLst>
          </p:cNvPr>
          <p:cNvCxnSpPr/>
          <p:nvPr/>
        </p:nvCxnSpPr>
        <p:spPr>
          <a:xfrm>
            <a:off x="513600" y="931200"/>
            <a:ext cx="11169600" cy="0"/>
          </a:xfrm>
          <a:prstGeom prst="line">
            <a:avLst/>
          </a:prstGeom>
          <a:ln w="22225" algn="ctr">
            <a:solidFill>
              <a:srgbClr val="482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EF26EE3-8F98-4534-B7C2-2CCCBD8821F3}"/>
              </a:ext>
            </a:extLst>
          </p:cNvPr>
          <p:cNvSpPr txBox="1"/>
          <p:nvPr/>
        </p:nvSpPr>
        <p:spPr>
          <a:xfrm>
            <a:off x="499973" y="341034"/>
            <a:ext cx="4939773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defRPr lang="ko-KR" altLang="en-US"/>
            </a:pPr>
            <a:r>
              <a:rPr lang="en-US" altLang="ko-KR" sz="2667" b="1" dirty="0">
                <a:solidFill>
                  <a:prstClr val="black"/>
                </a:solidFill>
                <a:latin typeface="맑은 고딕"/>
                <a:ea typeface="맑은 고딕"/>
                <a:cs typeface="맑은 고딕"/>
              </a:rPr>
              <a:t>SUBJECT</a:t>
            </a:r>
            <a:endParaRPr lang="ko-KR" altLang="en-US" sz="2667" b="1" dirty="0">
              <a:solidFill>
                <a:prstClr val="black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9F337-35A1-4546-8AEB-DD19A52403A9}"/>
              </a:ext>
            </a:extLst>
          </p:cNvPr>
          <p:cNvSpPr txBox="1"/>
          <p:nvPr/>
        </p:nvSpPr>
        <p:spPr>
          <a:xfrm>
            <a:off x="2429276" y="5462617"/>
            <a:ext cx="7333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defRPr lang="ko-KR" altLang="en-US"/>
            </a:pPr>
            <a:r>
              <a:rPr lang="en-US" altLang="ko-KR" sz="3600" b="1" dirty="0">
                <a:solidFill>
                  <a:prstClr val="black"/>
                </a:solidFill>
                <a:latin typeface="맑은 고딕"/>
                <a:ea typeface="맑은 고딕"/>
                <a:cs typeface="맑은 고딕"/>
              </a:rPr>
              <a:t>Interested in AI</a:t>
            </a:r>
            <a:endParaRPr lang="ko-KR" altLang="en-US" sz="3600" b="1" dirty="0">
              <a:solidFill>
                <a:prstClr val="black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9F363-AED0-4AA0-861D-191BC507A60C}"/>
              </a:ext>
            </a:extLst>
          </p:cNvPr>
          <p:cNvSpPr txBox="1"/>
          <p:nvPr/>
        </p:nvSpPr>
        <p:spPr>
          <a:xfrm>
            <a:off x="499944" y="1072217"/>
            <a:ext cx="7234706" cy="420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defRPr lang="ko-KR" altLang="en-US"/>
            </a:pPr>
            <a:r>
              <a:rPr lang="en-US" altLang="ko-KR" sz="213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/>
              </a:rPr>
              <a:t>2. Acceptance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EF7F3C-405C-4CD0-A18E-D0F2FA5A2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35" y="1913366"/>
            <a:ext cx="4669923" cy="30312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85AE943-9BCB-4082-A8DE-54B9DFE6C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875" y="1913383"/>
            <a:ext cx="5388890" cy="303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87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72">
            <a:extLst>
              <a:ext uri="{FF2B5EF4-FFF2-40B4-BE49-F238E27FC236}">
                <a16:creationId xmlns:a16="http://schemas.microsoft.com/office/drawing/2014/main" id="{3F2A5A24-427E-433C-97FE-6331E0C7740E}"/>
              </a:ext>
            </a:extLst>
          </p:cNvPr>
          <p:cNvCxnSpPr/>
          <p:nvPr/>
        </p:nvCxnSpPr>
        <p:spPr>
          <a:xfrm>
            <a:off x="513600" y="931200"/>
            <a:ext cx="11169600" cy="0"/>
          </a:xfrm>
          <a:prstGeom prst="line">
            <a:avLst/>
          </a:prstGeom>
          <a:ln w="22225" algn="ctr">
            <a:solidFill>
              <a:srgbClr val="482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EF26EE3-8F98-4534-B7C2-2CCCBD8821F3}"/>
              </a:ext>
            </a:extLst>
          </p:cNvPr>
          <p:cNvSpPr txBox="1"/>
          <p:nvPr/>
        </p:nvSpPr>
        <p:spPr>
          <a:xfrm>
            <a:off x="499973" y="341034"/>
            <a:ext cx="4939773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defRPr lang="ko-KR" altLang="en-US"/>
            </a:pPr>
            <a:r>
              <a:rPr lang="en-US" altLang="ko-KR" sz="2667" b="1" dirty="0">
                <a:solidFill>
                  <a:prstClr val="black"/>
                </a:solidFill>
                <a:latin typeface="맑은 고딕"/>
                <a:ea typeface="맑은 고딕"/>
                <a:cs typeface="맑은 고딕"/>
              </a:rPr>
              <a:t>SUBJECT</a:t>
            </a:r>
            <a:endParaRPr lang="ko-KR" altLang="en-US" sz="2667" b="1" dirty="0">
              <a:solidFill>
                <a:prstClr val="black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9F337-35A1-4546-8AEB-DD19A52403A9}"/>
              </a:ext>
            </a:extLst>
          </p:cNvPr>
          <p:cNvSpPr txBox="1"/>
          <p:nvPr/>
        </p:nvSpPr>
        <p:spPr>
          <a:xfrm>
            <a:off x="2088491" y="2690336"/>
            <a:ext cx="80150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defRPr lang="ko-KR" altLang="en-US"/>
            </a:pPr>
            <a:r>
              <a:rPr lang="en-US" altLang="ko-KR" sz="6600" b="1" dirty="0">
                <a:solidFill>
                  <a:prstClr val="black"/>
                </a:solidFill>
                <a:latin typeface="맑은 고딕"/>
                <a:ea typeface="맑은 고딕"/>
                <a:cs typeface="맑은 고딕"/>
              </a:rPr>
              <a:t>Interactive web </a:t>
            </a:r>
          </a:p>
          <a:p>
            <a:pPr algn="ctr" defTabSz="1219170">
              <a:defRPr lang="ko-KR" altLang="en-US"/>
            </a:pPr>
            <a:r>
              <a:rPr lang="en-US" altLang="ko-KR" sz="2400" b="1" dirty="0">
                <a:solidFill>
                  <a:prstClr val="black"/>
                </a:solidFill>
                <a:latin typeface="맑은 고딕"/>
                <a:ea typeface="맑은 고딕"/>
                <a:cs typeface="맑은 고딕"/>
              </a:rPr>
              <a:t>that returns best image of searched name</a:t>
            </a:r>
            <a:endParaRPr lang="ko-KR" altLang="en-US" sz="2400" b="1" dirty="0">
              <a:solidFill>
                <a:prstClr val="black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9F363-AED0-4AA0-861D-191BC507A60C}"/>
              </a:ext>
            </a:extLst>
          </p:cNvPr>
          <p:cNvSpPr txBox="1"/>
          <p:nvPr/>
        </p:nvSpPr>
        <p:spPr>
          <a:xfrm>
            <a:off x="499944" y="1072217"/>
            <a:ext cx="7234706" cy="420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defRPr lang="ko-KR" altLang="en-US"/>
            </a:pPr>
            <a:r>
              <a:rPr lang="en-US" altLang="ko-KR" sz="213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/>
              </a:rPr>
              <a:t>3. Conclusion</a:t>
            </a:r>
          </a:p>
        </p:txBody>
      </p:sp>
    </p:spTree>
    <p:extLst>
      <p:ext uri="{BB962C8B-B14F-4D97-AF65-F5344CB8AC3E}">
        <p14:creationId xmlns:p14="http://schemas.microsoft.com/office/powerpoint/2010/main" val="316682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72">
            <a:extLst>
              <a:ext uri="{FF2B5EF4-FFF2-40B4-BE49-F238E27FC236}">
                <a16:creationId xmlns:a16="http://schemas.microsoft.com/office/drawing/2014/main" id="{3F2A5A24-427E-433C-97FE-6331E0C7740E}"/>
              </a:ext>
            </a:extLst>
          </p:cNvPr>
          <p:cNvCxnSpPr/>
          <p:nvPr/>
        </p:nvCxnSpPr>
        <p:spPr>
          <a:xfrm>
            <a:off x="513600" y="931200"/>
            <a:ext cx="11169600" cy="0"/>
          </a:xfrm>
          <a:prstGeom prst="line">
            <a:avLst/>
          </a:prstGeom>
          <a:ln w="22225" algn="ctr">
            <a:solidFill>
              <a:srgbClr val="482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EF26EE3-8F98-4534-B7C2-2CCCBD8821F3}"/>
              </a:ext>
            </a:extLst>
          </p:cNvPr>
          <p:cNvSpPr txBox="1"/>
          <p:nvPr/>
        </p:nvSpPr>
        <p:spPr>
          <a:xfrm>
            <a:off x="499973" y="341034"/>
            <a:ext cx="4939773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defRPr lang="ko-KR" altLang="en-US"/>
            </a:pPr>
            <a:r>
              <a:rPr lang="en-US" altLang="ko-KR" sz="2667" b="1" dirty="0">
                <a:solidFill>
                  <a:prstClr val="black"/>
                </a:solidFill>
                <a:latin typeface="맑은 고딕"/>
                <a:ea typeface="맑은 고딕"/>
                <a:cs typeface="맑은 고딕"/>
              </a:rPr>
              <a:t>PRODUCT</a:t>
            </a:r>
            <a:endParaRPr lang="ko-KR" altLang="en-US" sz="2667" b="1" dirty="0">
              <a:solidFill>
                <a:prstClr val="black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9F363-AED0-4AA0-861D-191BC507A60C}"/>
              </a:ext>
            </a:extLst>
          </p:cNvPr>
          <p:cNvSpPr txBox="1"/>
          <p:nvPr/>
        </p:nvSpPr>
        <p:spPr>
          <a:xfrm>
            <a:off x="499944" y="1072217"/>
            <a:ext cx="7234706" cy="420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defRPr lang="ko-KR" altLang="en-US"/>
            </a:pPr>
            <a:r>
              <a:rPr lang="en-US" altLang="ko-KR" sz="213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/>
              </a:rPr>
              <a:t>1. Interactive web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C79473-3A7B-4E6A-837E-27E2FB471696}"/>
              </a:ext>
            </a:extLst>
          </p:cNvPr>
          <p:cNvSpPr txBox="1"/>
          <p:nvPr/>
        </p:nvSpPr>
        <p:spPr>
          <a:xfrm>
            <a:off x="2096880" y="3105834"/>
            <a:ext cx="7998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defRPr lang="ko-KR" altLang="en-US"/>
            </a:pPr>
            <a:r>
              <a:rPr lang="en-US" altLang="ko-KR" sz="3600" b="1" dirty="0">
                <a:solidFill>
                  <a:prstClr val="black"/>
                </a:solidFill>
                <a:latin typeface="맑은 고딕"/>
                <a:ea typeface="맑은 고딕"/>
                <a:cs typeface="맑은 고딕"/>
                <a:hlinkClick r:id="rId2"/>
              </a:rPr>
              <a:t>Let’s Go!</a:t>
            </a:r>
            <a:endParaRPr lang="ko-KR" altLang="en-US" sz="3600" b="1" dirty="0">
              <a:solidFill>
                <a:prstClr val="black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5058E-A321-47A7-B375-974B39ADDF73}"/>
              </a:ext>
            </a:extLst>
          </p:cNvPr>
          <p:cNvSpPr txBox="1"/>
          <p:nvPr/>
        </p:nvSpPr>
        <p:spPr>
          <a:xfrm>
            <a:off x="2478647" y="3752165"/>
            <a:ext cx="723470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defRPr lang="ko-KR" altLang="en-US"/>
            </a:pPr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/>
              </a:rPr>
              <a:t>* </a:t>
            </a:r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/>
              </a:rPr>
              <a:t>로컬 환경에서 </a:t>
            </a:r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/>
              </a:rPr>
              <a:t>Flask</a:t>
            </a:r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/>
              </a:rPr>
              <a:t>를 실행시킨 후 링크를 클릭해야 열립니다</a:t>
            </a:r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0657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72">
            <a:extLst>
              <a:ext uri="{FF2B5EF4-FFF2-40B4-BE49-F238E27FC236}">
                <a16:creationId xmlns:a16="http://schemas.microsoft.com/office/drawing/2014/main" id="{3F2A5A24-427E-433C-97FE-6331E0C7740E}"/>
              </a:ext>
            </a:extLst>
          </p:cNvPr>
          <p:cNvCxnSpPr/>
          <p:nvPr/>
        </p:nvCxnSpPr>
        <p:spPr>
          <a:xfrm>
            <a:off x="513600" y="931200"/>
            <a:ext cx="11169600" cy="0"/>
          </a:xfrm>
          <a:prstGeom prst="line">
            <a:avLst/>
          </a:prstGeom>
          <a:ln w="22225" algn="ctr">
            <a:solidFill>
              <a:srgbClr val="482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EF26EE3-8F98-4534-B7C2-2CCCBD8821F3}"/>
              </a:ext>
            </a:extLst>
          </p:cNvPr>
          <p:cNvSpPr txBox="1"/>
          <p:nvPr/>
        </p:nvSpPr>
        <p:spPr>
          <a:xfrm>
            <a:off x="499973" y="341034"/>
            <a:ext cx="4939773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defRPr lang="ko-KR" altLang="en-US"/>
            </a:pPr>
            <a:r>
              <a:rPr lang="en-US" altLang="ko-KR" sz="2667" b="1" dirty="0">
                <a:solidFill>
                  <a:prstClr val="black"/>
                </a:solidFill>
                <a:latin typeface="맑은 고딕"/>
                <a:ea typeface="맑은 고딕"/>
                <a:cs typeface="맑은 고딕"/>
              </a:rPr>
              <a:t>LESSONS LEARNED</a:t>
            </a:r>
            <a:endParaRPr lang="ko-KR" altLang="en-US" sz="2667" b="1" dirty="0">
              <a:solidFill>
                <a:prstClr val="black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9F363-AED0-4AA0-861D-191BC507A60C}"/>
              </a:ext>
            </a:extLst>
          </p:cNvPr>
          <p:cNvSpPr txBox="1"/>
          <p:nvPr/>
        </p:nvSpPr>
        <p:spPr>
          <a:xfrm>
            <a:off x="499944" y="1072217"/>
            <a:ext cx="7234706" cy="420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defRPr lang="ko-KR" altLang="en-US"/>
            </a:pPr>
            <a:r>
              <a:rPr lang="en-US" altLang="ko-KR" sz="213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/>
              </a:rPr>
              <a:t>1. Coding?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87DD3D8-5AFB-4550-82A7-43D9494AD9EF}"/>
              </a:ext>
            </a:extLst>
          </p:cNvPr>
          <p:cNvGrpSpPr/>
          <p:nvPr/>
        </p:nvGrpSpPr>
        <p:grpSpPr>
          <a:xfrm>
            <a:off x="1002944" y="2478398"/>
            <a:ext cx="10186111" cy="2412378"/>
            <a:chOff x="966419" y="2419675"/>
            <a:chExt cx="10186111" cy="241237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094FA88-210E-4699-9C7A-80EBD04BF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4825" y="2419675"/>
              <a:ext cx="2427705" cy="240804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816F06-7877-46EB-912B-D0CB3892D452}"/>
                </a:ext>
              </a:extLst>
            </p:cNvPr>
            <p:cNvSpPr txBox="1"/>
            <p:nvPr/>
          </p:nvSpPr>
          <p:spPr>
            <a:xfrm>
              <a:off x="7828176" y="3271921"/>
              <a:ext cx="85284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9170">
                <a:defRPr lang="ko-KR" altLang="en-US"/>
              </a:pPr>
              <a:r>
                <a:rPr lang="ko-KR" altLang="en-US" sz="4000" b="1" dirty="0">
                  <a:solidFill>
                    <a:prstClr val="black"/>
                  </a:solidFill>
                  <a:latin typeface="맑은 고딕"/>
                  <a:ea typeface="맑은 고딕"/>
                  <a:cs typeface="맑은 고딕"/>
                </a:rPr>
                <a:t>→</a:t>
              </a: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86F173D-A713-41C2-922B-34C26C585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419" y="2419675"/>
              <a:ext cx="2979996" cy="2412378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B482578-A40F-4235-9700-574A074C9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2457" y="2419681"/>
              <a:ext cx="2886326" cy="241237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8EE897-EA80-47E7-B9CB-B7808C2A4B8D}"/>
                </a:ext>
              </a:extLst>
            </p:cNvPr>
            <p:cNvSpPr txBox="1"/>
            <p:nvPr/>
          </p:nvSpPr>
          <p:spPr>
            <a:xfrm>
              <a:off x="3990215" y="3271921"/>
              <a:ext cx="85284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9170">
                <a:defRPr lang="ko-KR" altLang="en-US"/>
              </a:pPr>
              <a:r>
                <a:rPr lang="ko-KR" altLang="en-US" sz="4000" b="1" dirty="0">
                  <a:solidFill>
                    <a:prstClr val="black"/>
                  </a:solidFill>
                  <a:latin typeface="맑은 고딕"/>
                  <a:ea typeface="맑은 고딕"/>
                  <a:cs typeface="맑은 고딕"/>
                </a:rPr>
                <a:t>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2197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72">
            <a:extLst>
              <a:ext uri="{FF2B5EF4-FFF2-40B4-BE49-F238E27FC236}">
                <a16:creationId xmlns:a16="http://schemas.microsoft.com/office/drawing/2014/main" id="{3F2A5A24-427E-433C-97FE-6331E0C7740E}"/>
              </a:ext>
            </a:extLst>
          </p:cNvPr>
          <p:cNvCxnSpPr/>
          <p:nvPr/>
        </p:nvCxnSpPr>
        <p:spPr>
          <a:xfrm>
            <a:off x="513600" y="931200"/>
            <a:ext cx="11169600" cy="0"/>
          </a:xfrm>
          <a:prstGeom prst="line">
            <a:avLst/>
          </a:prstGeom>
          <a:ln w="22225" algn="ctr">
            <a:solidFill>
              <a:srgbClr val="482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EF26EE3-8F98-4534-B7C2-2CCCBD8821F3}"/>
              </a:ext>
            </a:extLst>
          </p:cNvPr>
          <p:cNvSpPr txBox="1"/>
          <p:nvPr/>
        </p:nvSpPr>
        <p:spPr>
          <a:xfrm>
            <a:off x="499973" y="341034"/>
            <a:ext cx="4939773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defRPr lang="ko-KR" altLang="en-US"/>
            </a:pPr>
            <a:r>
              <a:rPr lang="en-US" altLang="ko-KR" sz="2667" b="1" dirty="0">
                <a:solidFill>
                  <a:prstClr val="black"/>
                </a:solidFill>
                <a:latin typeface="맑은 고딕"/>
                <a:ea typeface="맑은 고딕"/>
                <a:cs typeface="맑은 고딕"/>
              </a:rPr>
              <a:t>LESSONS LEARNED</a:t>
            </a:r>
            <a:endParaRPr lang="ko-KR" altLang="en-US" sz="2667" b="1" dirty="0">
              <a:solidFill>
                <a:prstClr val="black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9F363-AED0-4AA0-861D-191BC507A60C}"/>
              </a:ext>
            </a:extLst>
          </p:cNvPr>
          <p:cNvSpPr txBox="1"/>
          <p:nvPr/>
        </p:nvSpPr>
        <p:spPr>
          <a:xfrm>
            <a:off x="499944" y="1072217"/>
            <a:ext cx="7234706" cy="420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defRPr lang="ko-KR" altLang="en-US"/>
            </a:pPr>
            <a:r>
              <a:rPr lang="en-US" altLang="ko-KR" sz="213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/>
              </a:rPr>
              <a:t>2. Anything in the real world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D5BE5C0-4983-4626-954D-4C671EE27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343" y="1872717"/>
            <a:ext cx="7695314" cy="405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844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129</Words>
  <Application>Microsoft Office PowerPoint</Application>
  <PresentationFormat>와이드스크린</PresentationFormat>
  <Paragraphs>39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HeoJeong</dc:creator>
  <cp:lastModifiedBy>HeoJeong</cp:lastModifiedBy>
  <cp:revision>82</cp:revision>
  <dcterms:created xsi:type="dcterms:W3CDTF">2020-12-05T11:59:59Z</dcterms:created>
  <dcterms:modified xsi:type="dcterms:W3CDTF">2020-12-15T02:29:11Z</dcterms:modified>
</cp:coreProperties>
</file>