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523BA-623D-4F57-925B-3AFF054BECFD}" v="55" dt="2021-03-18T16:03:20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,Rachelle R.J.C. van de" userId="d652538d-61ce-40e2-b93b-153ad0a17e20" providerId="ADAL" clId="{11B523BA-623D-4F57-925B-3AFF054BECFD}"/>
    <pc:docChg chg="undo custSel addSld delSld modSld">
      <pc:chgData name="Kar,Rachelle R.J.C. van de" userId="d652538d-61ce-40e2-b93b-153ad0a17e20" providerId="ADAL" clId="{11B523BA-623D-4F57-925B-3AFF054BECFD}" dt="2021-03-18T16:06:33.204" v="425" actId="47"/>
      <pc:docMkLst>
        <pc:docMk/>
      </pc:docMkLst>
      <pc:sldChg chg="addSp delSp modSp del mod modTransition delDesignElem">
        <pc:chgData name="Kar,Rachelle R.J.C. van de" userId="d652538d-61ce-40e2-b93b-153ad0a17e20" providerId="ADAL" clId="{11B523BA-623D-4F57-925B-3AFF054BECFD}" dt="2021-03-18T16:06:33.204" v="425" actId="47"/>
        <pc:sldMkLst>
          <pc:docMk/>
          <pc:sldMk cId="2496985282" sldId="256"/>
        </pc:sldMkLst>
        <pc:spChg chg="mod">
          <ac:chgData name="Kar,Rachelle R.J.C. van de" userId="d652538d-61ce-40e2-b93b-153ad0a17e20" providerId="ADAL" clId="{11B523BA-623D-4F57-925B-3AFF054BECFD}" dt="2021-03-18T16:03:20.954" v="291"/>
          <ac:spMkLst>
            <pc:docMk/>
            <pc:sldMk cId="2496985282" sldId="256"/>
            <ac:spMk id="2" creationId="{0247CD57-A114-4B6B-A68C-5A775072D4E1}"/>
          </ac:spMkLst>
        </pc:spChg>
        <pc:spChg chg="mod">
          <ac:chgData name="Kar,Rachelle R.J.C. van de" userId="d652538d-61ce-40e2-b93b-153ad0a17e20" providerId="ADAL" clId="{11B523BA-623D-4F57-925B-3AFF054BECFD}" dt="2021-03-18T13:53:49.672" v="144"/>
          <ac:spMkLst>
            <pc:docMk/>
            <pc:sldMk cId="2496985282" sldId="256"/>
            <ac:spMk id="3" creationId="{D50C3815-DC1C-47AA-9848-3920FD5AD6B8}"/>
          </ac:spMkLst>
        </pc:spChg>
        <pc:spChg chg="add del">
          <ac:chgData name="Kar,Rachelle R.J.C. van de" userId="d652538d-61ce-40e2-b93b-153ad0a17e20" providerId="ADAL" clId="{11B523BA-623D-4F57-925B-3AFF054BECFD}" dt="2021-03-18T13:53:49.672" v="144"/>
          <ac:spMkLst>
            <pc:docMk/>
            <pc:sldMk cId="2496985282" sldId="256"/>
            <ac:spMk id="15" creationId="{4AA13AD3-0A4F-475A-BEBB-DEEFF5C096C3}"/>
          </ac:spMkLst>
        </pc:spChg>
        <pc:graphicFrameChg chg="add del modGraphic">
          <ac:chgData name="Kar,Rachelle R.J.C. van de" userId="d652538d-61ce-40e2-b93b-153ad0a17e20" providerId="ADAL" clId="{11B523BA-623D-4F57-925B-3AFF054BECFD}" dt="2021-03-18T16:03:16.222" v="290" actId="27309"/>
          <ac:graphicFrameMkLst>
            <pc:docMk/>
            <pc:sldMk cId="2496985282" sldId="256"/>
            <ac:graphicFrameMk id="5" creationId="{1C197DB3-C75E-4EC0-A706-9C33DB34145A}"/>
          </ac:graphicFrameMkLst>
        </pc:graphicFrameChg>
      </pc:sldChg>
      <pc:sldChg chg="addSp delSp modSp mod setBg setClrOvrMap delDesignElem">
        <pc:chgData name="Kar,Rachelle R.J.C. van de" userId="d652538d-61ce-40e2-b93b-153ad0a17e20" providerId="ADAL" clId="{11B523BA-623D-4F57-925B-3AFF054BECFD}" dt="2021-03-18T13:54:40.054" v="170" actId="20577"/>
        <pc:sldMkLst>
          <pc:docMk/>
          <pc:sldMk cId="418342437" sldId="257"/>
        </pc:sldMkLst>
        <pc:spChg chg="mod">
          <ac:chgData name="Kar,Rachelle R.J.C. van de" userId="d652538d-61ce-40e2-b93b-153ad0a17e20" providerId="ADAL" clId="{11B523BA-623D-4F57-925B-3AFF054BECFD}" dt="2021-03-18T13:54:40.054" v="170" actId="20577"/>
          <ac:spMkLst>
            <pc:docMk/>
            <pc:sldMk cId="418342437" sldId="257"/>
            <ac:spMk id="2" creationId="{38CF35A0-956B-4B80-ACA2-505B34104EE0}"/>
          </ac:spMkLst>
        </pc:spChg>
        <pc:spChg chg="del mod">
          <ac:chgData name="Kar,Rachelle R.J.C. van de" userId="d652538d-61ce-40e2-b93b-153ad0a17e20" providerId="ADAL" clId="{11B523BA-623D-4F57-925B-3AFF054BECFD}" dt="2021-03-18T12:16:05.477" v="1" actId="931"/>
          <ac:spMkLst>
            <pc:docMk/>
            <pc:sldMk cId="418342437" sldId="257"/>
            <ac:spMk id="3" creationId="{C556FDFB-9630-44A8-885A-3348E3C21F5B}"/>
          </ac:spMkLst>
        </pc:spChg>
        <pc:spChg chg="add del">
          <ac:chgData name="Kar,Rachelle R.J.C. van de" userId="d652538d-61ce-40e2-b93b-153ad0a17e20" providerId="ADAL" clId="{11B523BA-623D-4F57-925B-3AFF054BECFD}" dt="2021-03-18T13:36:01.186" v="15" actId="478"/>
          <ac:spMkLst>
            <pc:docMk/>
            <pc:sldMk cId="418342437" sldId="257"/>
            <ac:spMk id="9" creationId="{6247C096-C54F-4E63-98EB-0EB2190733D7}"/>
          </ac:spMkLst>
        </pc:spChg>
        <pc:spChg chg="add del">
          <ac:chgData name="Kar,Rachelle R.J.C. van de" userId="d652538d-61ce-40e2-b93b-153ad0a17e20" providerId="ADAL" clId="{11B523BA-623D-4F57-925B-3AFF054BECFD}" dt="2021-03-18T13:36:21.613" v="16" actId="26606"/>
          <ac:spMkLst>
            <pc:docMk/>
            <pc:sldMk cId="418342437" sldId="257"/>
            <ac:spMk id="12" creationId="{EB6D1D7F-141C-4D8E-BFBA-D95B68E16385}"/>
          </ac:spMkLst>
        </pc:spChg>
        <pc:spChg chg="add del">
          <ac:chgData name="Kar,Rachelle R.J.C. van de" userId="d652538d-61ce-40e2-b93b-153ad0a17e20" providerId="ADAL" clId="{11B523BA-623D-4F57-925B-3AFF054BECFD}" dt="2021-03-18T13:36:21.613" v="16" actId="26606"/>
          <ac:spMkLst>
            <pc:docMk/>
            <pc:sldMk cId="418342437" sldId="257"/>
            <ac:spMk id="14" creationId="{558DA214-7FDA-4C9D-A7CF-9AD725E290E1}"/>
          </ac:spMkLst>
        </pc:spChg>
        <pc:spChg chg="add del">
          <ac:chgData name="Kar,Rachelle R.J.C. van de" userId="d652538d-61ce-40e2-b93b-153ad0a17e20" providerId="ADAL" clId="{11B523BA-623D-4F57-925B-3AFF054BECFD}" dt="2021-03-18T13:54:00.506" v="146"/>
          <ac:spMkLst>
            <pc:docMk/>
            <pc:sldMk cId="418342437" sldId="257"/>
            <ac:spMk id="19" creationId="{09A1C012-8297-4361-ACE8-A2509FB18911}"/>
          </ac:spMkLst>
        </pc:spChg>
        <pc:spChg chg="add del">
          <ac:chgData name="Kar,Rachelle R.J.C. van de" userId="d652538d-61ce-40e2-b93b-153ad0a17e20" providerId="ADAL" clId="{11B523BA-623D-4F57-925B-3AFF054BECFD}" dt="2021-03-18T13:54:00.506" v="146"/>
          <ac:spMkLst>
            <pc:docMk/>
            <pc:sldMk cId="418342437" sldId="257"/>
            <ac:spMk id="21" creationId="{4AA13AD3-0A4F-475A-BEBB-DEEFF5C096C3}"/>
          </ac:spMkLst>
        </pc:spChg>
        <pc:spChg chg="add del">
          <ac:chgData name="Kar,Rachelle R.J.C. van de" userId="d652538d-61ce-40e2-b93b-153ad0a17e20" providerId="ADAL" clId="{11B523BA-623D-4F57-925B-3AFF054BECFD}" dt="2021-03-18T13:54:00.506" v="146"/>
          <ac:spMkLst>
            <pc:docMk/>
            <pc:sldMk cId="418342437" sldId="257"/>
            <ac:spMk id="23" creationId="{D65E0E3C-32F3-480B-9842-7611BBE2EE9F}"/>
          </ac:spMkLst>
        </pc:spChg>
        <pc:picChg chg="add mod">
          <ac:chgData name="Kar,Rachelle R.J.C. van de" userId="d652538d-61ce-40e2-b93b-153ad0a17e20" providerId="ADAL" clId="{11B523BA-623D-4F57-925B-3AFF054BECFD}" dt="2021-03-18T13:36:21.613" v="16" actId="26606"/>
          <ac:picMkLst>
            <pc:docMk/>
            <pc:sldMk cId="418342437" sldId="257"/>
            <ac:picMk id="4" creationId="{6CDCA6EA-C495-4C7F-9702-608BF19A6176}"/>
          </ac:picMkLst>
        </pc:picChg>
        <pc:picChg chg="add mod ord">
          <ac:chgData name="Kar,Rachelle R.J.C. van de" userId="d652538d-61ce-40e2-b93b-153ad0a17e20" providerId="ADAL" clId="{11B523BA-623D-4F57-925B-3AFF054BECFD}" dt="2021-03-18T13:36:21.613" v="16" actId="26606"/>
          <ac:picMkLst>
            <pc:docMk/>
            <pc:sldMk cId="418342437" sldId="257"/>
            <ac:picMk id="5" creationId="{F91AB3BB-46D1-49D7-AF80-7015DF1C1960}"/>
          </ac:picMkLst>
        </pc:picChg>
        <pc:picChg chg="add del mod">
          <ac:chgData name="Kar,Rachelle R.J.C. van de" userId="d652538d-61ce-40e2-b93b-153ad0a17e20" providerId="ADAL" clId="{11B523BA-623D-4F57-925B-3AFF054BECFD}" dt="2021-03-18T13:33:44.906" v="9" actId="478"/>
          <ac:picMkLst>
            <pc:docMk/>
            <pc:sldMk cId="418342437" sldId="257"/>
            <ac:picMk id="7" creationId="{52EA6D56-16A1-4122-AD9A-D82A350D48C5}"/>
          </ac:picMkLst>
        </pc:picChg>
      </pc:sldChg>
      <pc:sldChg chg="modSp del mod">
        <pc:chgData name="Kar,Rachelle R.J.C. van de" userId="d652538d-61ce-40e2-b93b-153ad0a17e20" providerId="ADAL" clId="{11B523BA-623D-4F57-925B-3AFF054BECFD}" dt="2021-03-18T14:23:56.544" v="193" actId="47"/>
        <pc:sldMkLst>
          <pc:docMk/>
          <pc:sldMk cId="4293302801" sldId="258"/>
        </pc:sldMkLst>
        <pc:spChg chg="mod">
          <ac:chgData name="Kar,Rachelle R.J.C. van de" userId="d652538d-61ce-40e2-b93b-153ad0a17e20" providerId="ADAL" clId="{11B523BA-623D-4F57-925B-3AFF054BECFD}" dt="2021-03-18T13:53:49.672" v="144"/>
          <ac:spMkLst>
            <pc:docMk/>
            <pc:sldMk cId="4293302801" sldId="258"/>
            <ac:spMk id="2" creationId="{7225A119-6CA2-45B9-B7AF-7FE3BD4BB4EA}"/>
          </ac:spMkLst>
        </pc:spChg>
        <pc:spChg chg="mod">
          <ac:chgData name="Kar,Rachelle R.J.C. van de" userId="d652538d-61ce-40e2-b93b-153ad0a17e20" providerId="ADAL" clId="{11B523BA-623D-4F57-925B-3AFF054BECFD}" dt="2021-03-18T13:53:49.672" v="144"/>
          <ac:spMkLst>
            <pc:docMk/>
            <pc:sldMk cId="4293302801" sldId="258"/>
            <ac:spMk id="3" creationId="{8B202419-813F-40FD-920E-91FF498D2951}"/>
          </ac:spMkLst>
        </pc:spChg>
      </pc:sldChg>
      <pc:sldChg chg="addSp delSp modSp new mod setBg setClrOvrMap delDesignElem">
        <pc:chgData name="Kar,Rachelle R.J.C. van de" userId="d652538d-61ce-40e2-b93b-153ad0a17e20" providerId="ADAL" clId="{11B523BA-623D-4F57-925B-3AFF054BECFD}" dt="2021-03-18T15:59:56.597" v="284" actId="732"/>
        <pc:sldMkLst>
          <pc:docMk/>
          <pc:sldMk cId="2305984209" sldId="259"/>
        </pc:sldMkLst>
        <pc:spChg chg="add del">
          <ac:chgData name="Kar,Rachelle R.J.C. van de" userId="d652538d-61ce-40e2-b93b-153ad0a17e20" providerId="ADAL" clId="{11B523BA-623D-4F57-925B-3AFF054BECFD}" dt="2021-03-18T15:59:23.849" v="279" actId="26606"/>
          <ac:spMkLst>
            <pc:docMk/>
            <pc:sldMk cId="2305984209" sldId="259"/>
            <ac:spMk id="8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01.812" v="262" actId="26606"/>
          <ac:spMkLst>
            <pc:docMk/>
            <pc:sldMk cId="2305984209" sldId="259"/>
            <ac:spMk id="10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03.116" v="264" actId="26606"/>
          <ac:spMkLst>
            <pc:docMk/>
            <pc:sldMk cId="2305984209" sldId="259"/>
            <ac:spMk id="12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8:09.110" v="255" actId="26606"/>
          <ac:spMkLst>
            <pc:docMk/>
            <pc:sldMk cId="2305984209" sldId="259"/>
            <ac:spMk id="13" creationId="{0547BEEF-01FA-4CBA-9B0E-020E0908A9A3}"/>
          </ac:spMkLst>
        </pc:spChg>
        <pc:spChg chg="add del">
          <ac:chgData name="Kar,Rachelle R.J.C. van de" userId="d652538d-61ce-40e2-b93b-153ad0a17e20" providerId="ADAL" clId="{11B523BA-623D-4F57-925B-3AFF054BECFD}" dt="2021-03-18T15:59:03.116" v="264" actId="26606"/>
          <ac:spMkLst>
            <pc:docMk/>
            <pc:sldMk cId="2305984209" sldId="259"/>
            <ac:spMk id="14" creationId="{98F96AC2-CDA7-4C3F-8074-79B4D62AB1BA}"/>
          </ac:spMkLst>
        </pc:spChg>
        <pc:spChg chg="add del">
          <ac:chgData name="Kar,Rachelle R.J.C. van de" userId="d652538d-61ce-40e2-b93b-153ad0a17e20" providerId="ADAL" clId="{11B523BA-623D-4F57-925B-3AFF054BECFD}" dt="2021-03-18T15:58:09.110" v="255" actId="26606"/>
          <ac:spMkLst>
            <pc:docMk/>
            <pc:sldMk cId="2305984209" sldId="259"/>
            <ac:spMk id="15" creationId="{E27CBDD7-6A01-4B3F-B16A-F50305427BC5}"/>
          </ac:spMkLst>
        </pc:spChg>
        <pc:spChg chg="add del">
          <ac:chgData name="Kar,Rachelle R.J.C. van de" userId="d652538d-61ce-40e2-b93b-153ad0a17e20" providerId="ADAL" clId="{11B523BA-623D-4F57-925B-3AFF054BECFD}" dt="2021-03-18T15:59:06.211" v="266" actId="26606"/>
          <ac:spMkLst>
            <pc:docMk/>
            <pc:sldMk cId="2305984209" sldId="259"/>
            <ac:spMk id="16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8:31.351" v="259" actId="26606"/>
          <ac:spMkLst>
            <pc:docMk/>
            <pc:sldMk cId="2305984209" sldId="259"/>
            <ac:spMk id="17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07.349" v="268" actId="26606"/>
          <ac:spMkLst>
            <pc:docMk/>
            <pc:sldMk cId="2305984209" sldId="259"/>
            <ac:spMk id="18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15.932" v="270" actId="26606"/>
          <ac:spMkLst>
            <pc:docMk/>
            <pc:sldMk cId="2305984209" sldId="259"/>
            <ac:spMk id="20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15.932" v="270" actId="26606"/>
          <ac:spMkLst>
            <pc:docMk/>
            <pc:sldMk cId="2305984209" sldId="259"/>
            <ac:spMk id="21" creationId="{B41841A4-7885-47BE-9A2A-B2602CA1A98E}"/>
          </ac:spMkLst>
        </pc:spChg>
        <pc:spChg chg="add del">
          <ac:chgData name="Kar,Rachelle R.J.C. van de" userId="d652538d-61ce-40e2-b93b-153ad0a17e20" providerId="ADAL" clId="{11B523BA-623D-4F57-925B-3AFF054BECFD}" dt="2021-03-18T15:59:18.942" v="272" actId="26606"/>
          <ac:spMkLst>
            <pc:docMk/>
            <pc:sldMk cId="2305984209" sldId="259"/>
            <ac:spMk id="23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20.367" v="274" actId="26606"/>
          <ac:spMkLst>
            <pc:docMk/>
            <pc:sldMk cId="2305984209" sldId="259"/>
            <ac:spMk id="25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22.575" v="276" actId="26606"/>
          <ac:spMkLst>
            <pc:docMk/>
            <pc:sldMk cId="2305984209" sldId="259"/>
            <ac:spMk id="27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22.575" v="276" actId="26606"/>
          <ac:spMkLst>
            <pc:docMk/>
            <pc:sldMk cId="2305984209" sldId="259"/>
            <ac:spMk id="28" creationId="{98F96AC2-CDA7-4C3F-8074-79B4D62AB1BA}"/>
          </ac:spMkLst>
        </pc:spChg>
        <pc:spChg chg="add del">
          <ac:chgData name="Kar,Rachelle R.J.C. van de" userId="d652538d-61ce-40e2-b93b-153ad0a17e20" providerId="ADAL" clId="{11B523BA-623D-4F57-925B-3AFF054BECFD}" dt="2021-03-18T15:59:23.846" v="278" actId="26606"/>
          <ac:spMkLst>
            <pc:docMk/>
            <pc:sldMk cId="2305984209" sldId="259"/>
            <ac:spMk id="30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46.797" v="282" actId="26606"/>
          <ac:spMkLst>
            <pc:docMk/>
            <pc:sldMk cId="2305984209" sldId="259"/>
            <ac:spMk id="32" creationId="{6BC377B7-18F1-42AD-A1DD-E1D6A5B27CE9}"/>
          </ac:spMkLst>
        </pc:spChg>
        <pc:spChg chg="add del">
          <ac:chgData name="Kar,Rachelle R.J.C. van de" userId="d652538d-61ce-40e2-b93b-153ad0a17e20" providerId="ADAL" clId="{11B523BA-623D-4F57-925B-3AFF054BECFD}" dt="2021-03-18T15:59:46.793" v="281" actId="26606"/>
          <ac:spMkLst>
            <pc:docMk/>
            <pc:sldMk cId="2305984209" sldId="259"/>
            <ac:spMk id="37" creationId="{6BC377B7-18F1-42AD-A1DD-E1D6A5B27CE9}"/>
          </ac:spMkLst>
        </pc:spChg>
        <pc:spChg chg="add">
          <ac:chgData name="Kar,Rachelle R.J.C. van de" userId="d652538d-61ce-40e2-b93b-153ad0a17e20" providerId="ADAL" clId="{11B523BA-623D-4F57-925B-3AFF054BECFD}" dt="2021-03-18T15:59:46.797" v="282" actId="26606"/>
          <ac:spMkLst>
            <pc:docMk/>
            <pc:sldMk cId="2305984209" sldId="259"/>
            <ac:spMk id="39" creationId="{6BC377B7-18F1-42AD-A1DD-E1D6A5B27CE9}"/>
          </ac:spMkLst>
        </pc:spChg>
        <pc:picChg chg="add mod ord modCrop">
          <ac:chgData name="Kar,Rachelle R.J.C. van de" userId="d652538d-61ce-40e2-b93b-153ad0a17e20" providerId="ADAL" clId="{11B523BA-623D-4F57-925B-3AFF054BECFD}" dt="2021-03-18T15:59:56.597" v="284" actId="732"/>
          <ac:picMkLst>
            <pc:docMk/>
            <pc:sldMk cId="2305984209" sldId="259"/>
            <ac:picMk id="3" creationId="{3B2FCFE2-2DA3-40F9-AB8E-974EE4A8AC39}"/>
          </ac:picMkLst>
        </pc:picChg>
        <pc:picChg chg="add mod">
          <ac:chgData name="Kar,Rachelle R.J.C. van de" userId="d652538d-61ce-40e2-b93b-153ad0a17e20" providerId="ADAL" clId="{11B523BA-623D-4F57-925B-3AFF054BECFD}" dt="2021-03-18T15:59:46.793" v="281" actId="26606"/>
          <ac:picMkLst>
            <pc:docMk/>
            <pc:sldMk cId="2305984209" sldId="259"/>
            <ac:picMk id="4" creationId="{17BBFB9D-5437-49E8-8EF0-76C696112CD5}"/>
          </ac:picMkLst>
        </pc:picChg>
      </pc:sldChg>
      <pc:sldChg chg="modSp new mod">
        <pc:chgData name="Kar,Rachelle R.J.C. van de" userId="d652538d-61ce-40e2-b93b-153ad0a17e20" providerId="ADAL" clId="{11B523BA-623D-4F57-925B-3AFF054BECFD}" dt="2021-03-18T16:02:40.992" v="287" actId="255"/>
        <pc:sldMkLst>
          <pc:docMk/>
          <pc:sldMk cId="4055696209" sldId="260"/>
        </pc:sldMkLst>
        <pc:spChg chg="mod">
          <ac:chgData name="Kar,Rachelle R.J.C. van de" userId="d652538d-61ce-40e2-b93b-153ad0a17e20" providerId="ADAL" clId="{11B523BA-623D-4F57-925B-3AFF054BECFD}" dt="2021-03-18T16:02:40.992" v="287" actId="255"/>
          <ac:spMkLst>
            <pc:docMk/>
            <pc:sldMk cId="4055696209" sldId="260"/>
            <ac:spMk id="2" creationId="{F784C2D0-2CF2-4E22-8C3C-2ABB694E034D}"/>
          </ac:spMkLst>
        </pc:spChg>
        <pc:spChg chg="mod">
          <ac:chgData name="Kar,Rachelle R.J.C. van de" userId="d652538d-61ce-40e2-b93b-153ad0a17e20" providerId="ADAL" clId="{11B523BA-623D-4F57-925B-3AFF054BECFD}" dt="2021-03-18T15:41:02.140" v="247" actId="20577"/>
          <ac:spMkLst>
            <pc:docMk/>
            <pc:sldMk cId="4055696209" sldId="260"/>
            <ac:spMk id="3" creationId="{45048442-8EFA-410C-AA87-B154ED5E1BC1}"/>
          </ac:spMkLst>
        </pc:spChg>
      </pc:sldChg>
      <pc:sldChg chg="modSp new mod">
        <pc:chgData name="Kar,Rachelle R.J.C. van de" userId="d652538d-61ce-40e2-b93b-153ad0a17e20" providerId="ADAL" clId="{11B523BA-623D-4F57-925B-3AFF054BECFD}" dt="2021-03-18T16:06:29.662" v="424" actId="27636"/>
        <pc:sldMkLst>
          <pc:docMk/>
          <pc:sldMk cId="1424095078" sldId="261"/>
        </pc:sldMkLst>
        <pc:spChg chg="mod">
          <ac:chgData name="Kar,Rachelle R.J.C. van de" userId="d652538d-61ce-40e2-b93b-153ad0a17e20" providerId="ADAL" clId="{11B523BA-623D-4F57-925B-3AFF054BECFD}" dt="2021-03-18T16:06:21.702" v="422" actId="403"/>
          <ac:spMkLst>
            <pc:docMk/>
            <pc:sldMk cId="1424095078" sldId="261"/>
            <ac:spMk id="2" creationId="{438F1D2C-3D99-41B9-B751-FA3D82A062AA}"/>
          </ac:spMkLst>
        </pc:spChg>
        <pc:spChg chg="mod">
          <ac:chgData name="Kar,Rachelle R.J.C. van de" userId="d652538d-61ce-40e2-b93b-153ad0a17e20" providerId="ADAL" clId="{11B523BA-623D-4F57-925B-3AFF054BECFD}" dt="2021-03-18T16:06:29.662" v="424" actId="27636"/>
          <ac:spMkLst>
            <pc:docMk/>
            <pc:sldMk cId="1424095078" sldId="261"/>
            <ac:spMk id="3" creationId="{C638A580-95B0-4155-A648-DD31D14A20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0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3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FD66E-F977-47B2-ABA0-04FACC3CB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636E77-2240-465B-86C3-474E8C637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ECB9B1-D0A4-4C41-A2F8-B88234E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C98B6D-8275-48CC-BAC4-A0B85C54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23106D-A4D8-422C-971D-6E151B67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55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AA1DC-9BFA-41DF-B686-569A83A2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890C41-ABF6-4F7B-8ACA-97202A7A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F1B788-7073-4A51-BD99-17603D27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8A3CAA-A55A-4BBB-BB21-E82866B0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2B7E5B-90D7-434A-B839-01247BFD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C9D68-3ABC-4D20-9B7D-BB2DEBF6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D19E53-A612-47BF-B3E2-FEEEEC4B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5BF748-DEA4-4AAE-BFD0-7EA18AAD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1F7162-2315-4A6A-8EBC-9D0A2A3D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416776-A073-4048-891F-AE227CA2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05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DDEE4-7C0C-439B-9226-55D4DA5D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B098C-6F9C-4603-83A8-641D740B8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342FD9-092B-4CCE-A3A6-289114D21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5F544E-C899-4D06-B2E3-57625C8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247ED3-5869-4D61-A5C0-AA0AE149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F93AF9-5696-4A4F-B683-880B8D8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5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6CD8E-EFB3-480C-AB49-25A81AFB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6C7BA0-06F3-42B9-8B80-8D561392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AF6973-E2E5-4BD4-A046-DD688FCB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97DCEF-D527-4DBD-90B2-34632FE8C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4408560-201B-411C-BC64-DAB7DBFE4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CC50725-7170-46F0-A786-606BF591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ACD76DA-E81D-40B5-B183-C16A398B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4847B0-5F24-4A59-9928-F6D612B9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49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ACC00-D781-44F6-8236-897DEF7E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A7CC4D5-C544-44B3-A607-7C940948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039251C-15FD-4ED3-95DB-910F53EB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E41829-043D-4D56-AC1A-8CAD6729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4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AE281B2-18DC-420E-881F-AA584A4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DCB1D9-BEEC-402B-8E73-B09D0B93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AC39C5-941C-4CBD-BECE-ED42F67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74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A939E-86BA-4DC5-B1EB-5BEDFD6F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646458-3983-470D-BA6B-D2D48E84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F2FCE9-08A7-41E5-95C0-7BAF9A88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5306349-BD8D-4D89-A8EE-F2595E53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04257E-5FDC-4FB2-B045-84327BFE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BB252F-60F6-40F5-9185-50369A1E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1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4C9A7-101F-448D-AF27-D31A0294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36B6893-F048-4D12-BCBD-6272A0DD6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D31D34-F380-4605-9DDE-FA1696480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8118D16-E198-4026-B020-9AACDC14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02A0E4-A63B-49BC-939E-FBC51425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42B376-19B8-445C-B570-5A900E5B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55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14047-E52B-4EA3-B151-CD039380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653AA93-F487-4842-A46C-16B9F15E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D726AC-169D-4EFF-AED3-3C4EFC9A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BCFC0F-CB74-4893-8FA1-5231553F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8958C6-9CDC-4CE3-9A70-B1819E30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04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82483A-3D1A-4308-8B9D-D4D3168B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DF064A-5C2D-46A6-A7C5-406BB4FF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5BC619-5FF9-49F4-8BD7-D93DEC20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F92734-D710-4E11-9B17-A3A27B27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B7E1B9-BEDE-4AA5-A026-2EBE8058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3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1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3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6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23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667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7073A3-D6BE-4F9B-BDD9-44CAE71E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B37A63-6B72-4396-907B-842B0FD4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3BAE9F-8687-4AD4-A4ED-4DB05090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3/18/2021</a:t>
            </a:fld>
            <a:endParaRPr lang="en-US" spc="5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5F4A28-FE91-4191-8EC8-636D3359A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9D585D-7086-4B6F-84CA-F628D6B0B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F1D2C-3D99-41B9-B751-FA3D82A0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447" y="1833134"/>
            <a:ext cx="10587105" cy="1972739"/>
          </a:xfrm>
        </p:spPr>
        <p:txBody>
          <a:bodyPr>
            <a:normAutofit fontScale="90000"/>
          </a:bodyPr>
          <a:lstStyle/>
          <a:p>
            <a:br>
              <a:rPr lang="en-US" sz="5400" dirty="0">
                <a:latin typeface="Franklin Gothic Demi Cond (Koppen)"/>
              </a:rPr>
            </a:br>
            <a:r>
              <a:rPr lang="en-US" dirty="0">
                <a:latin typeface="Franklin Gothic Demi Cond (Koppen)"/>
              </a:rPr>
              <a:t>DO YOU DARE TO SHOW YOUR TRUE COLOURS?</a:t>
            </a:r>
            <a:endParaRPr lang="nl-NL" sz="5400" dirty="0">
              <a:latin typeface="Franklin Gothic Demi Cond (Koppen)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38A580-95B0-4155-A648-DD31D14A2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3600" dirty="0">
              <a:latin typeface="Franklin Gothic Medium (Hoofdtekst)"/>
            </a:endParaRPr>
          </a:p>
          <a:p>
            <a:endParaRPr lang="en-US" sz="3600" dirty="0">
              <a:latin typeface="Franklin Gothic Medium (Hoofdtekst)"/>
            </a:endParaRPr>
          </a:p>
          <a:p>
            <a:r>
              <a:rPr lang="en-US" sz="3600" dirty="0">
                <a:latin typeface="Franklin Gothic Medium (Hoofdtekst)"/>
              </a:rPr>
              <a:t>Anas &amp; Rachelle</a:t>
            </a:r>
            <a:endParaRPr lang="nl-NL" sz="3600" dirty="0">
              <a:latin typeface="Franklin Gothic Medium (Hoofdtekst)"/>
            </a:endParaRPr>
          </a:p>
        </p:txBody>
      </p:sp>
    </p:spTree>
    <p:extLst>
      <p:ext uri="{BB962C8B-B14F-4D97-AF65-F5344CB8AC3E}">
        <p14:creationId xmlns:p14="http://schemas.microsoft.com/office/powerpoint/2010/main" val="14240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F35A0-956B-4B80-ACA2-505B3410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latin typeface="Franklin Gothic Demi Cond (Koppen)"/>
              </a:rPr>
              <a:t>The idea</a:t>
            </a:r>
          </a:p>
        </p:txBody>
      </p:sp>
      <p:pic>
        <p:nvPicPr>
          <p:cNvPr id="4" name="Afbeelding 3" descr="Afbeelding met persoon, binnen, donker, poseren&#10;&#10;Automatisch gegenereerde beschrijving">
            <a:extLst>
              <a:ext uri="{FF2B5EF4-FFF2-40B4-BE49-F238E27FC236}">
                <a16:creationId xmlns:a16="http://schemas.microsoft.com/office/drawing/2014/main" id="{6CDCA6EA-C495-4C7F-9702-608BF19A6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/>
          <a:stretch/>
        </p:blipFill>
        <p:spPr>
          <a:xfrm>
            <a:off x="914400" y="792428"/>
            <a:ext cx="4939284" cy="2776956"/>
          </a:xfrm>
          <a:prstGeom prst="rect">
            <a:avLst/>
          </a:prstGeom>
        </p:spPr>
      </p:pic>
      <p:pic>
        <p:nvPicPr>
          <p:cNvPr id="5" name="Tijdelijke aanduiding voor inhoud 4" descr="Afbeelding met persoon, binnen, donker, glimlachen&#10;&#10;Automatisch gegenereerde beschrijving">
            <a:extLst>
              <a:ext uri="{FF2B5EF4-FFF2-40B4-BE49-F238E27FC236}">
                <a16:creationId xmlns:a16="http://schemas.microsoft.com/office/drawing/2014/main" id="{F91AB3BB-46D1-49D7-AF80-7015DF1C1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 b="-1"/>
          <a:stretch/>
        </p:blipFill>
        <p:spPr>
          <a:xfrm>
            <a:off x="6338316" y="792073"/>
            <a:ext cx="4939284" cy="27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6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whiteboard, tekst&#10;&#10;Automatisch gegenereerde beschrijving">
            <a:extLst>
              <a:ext uri="{FF2B5EF4-FFF2-40B4-BE49-F238E27FC236}">
                <a16:creationId xmlns:a16="http://schemas.microsoft.com/office/drawing/2014/main" id="{3B2FCFE2-2DA3-40F9-AB8E-974EE4A8A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633" r="1" b="12859"/>
          <a:stretch/>
        </p:blipFill>
        <p:spPr>
          <a:xfrm>
            <a:off x="-3028" y="-810705"/>
            <a:ext cx="6099028" cy="8403996"/>
          </a:xfrm>
          <a:prstGeom prst="rect">
            <a:avLst/>
          </a:prstGeom>
        </p:spPr>
      </p:pic>
      <p:pic>
        <p:nvPicPr>
          <p:cNvPr id="4" name="Afbeelding 3" descr="Afbeelding met tekst, whiteboard&#10;&#10;Automatisch gegenereerde beschrijving">
            <a:extLst>
              <a:ext uri="{FF2B5EF4-FFF2-40B4-BE49-F238E27FC236}">
                <a16:creationId xmlns:a16="http://schemas.microsoft.com/office/drawing/2014/main" id="{17BBFB9D-5437-49E8-8EF0-76C696112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3" r="18725" b="-1"/>
          <a:stretch/>
        </p:blipFill>
        <p:spPr>
          <a:xfrm rot="5400000">
            <a:off x="5715000" y="381000"/>
            <a:ext cx="685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4C2D0-2CF2-4E22-8C3C-2ABB694E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 Cond (Koppen)"/>
              </a:rPr>
              <a:t>Planning</a:t>
            </a:r>
            <a:endParaRPr lang="nl-NL" sz="6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48442-8EFA-410C-AA87-B154ED5E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Franklin Gothic Medium (Hoofdtekst)"/>
              </a:rPr>
              <a:t>Experiment </a:t>
            </a:r>
          </a:p>
          <a:p>
            <a:pPr marL="731520" lvl="1" indent="-457200"/>
            <a:r>
              <a:rPr lang="en-US" dirty="0">
                <a:latin typeface="Franklin Gothic Medium (Hoofdtekst)"/>
              </a:rPr>
              <a:t>Visualization</a:t>
            </a:r>
          </a:p>
          <a:p>
            <a:pPr marL="731520" lvl="1" indent="-457200"/>
            <a:r>
              <a:rPr lang="en-US" dirty="0">
                <a:latin typeface="Franklin Gothic Medium (Hoofdtekst)"/>
              </a:rPr>
              <a:t>Sound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Franklin Gothic Medium (Hoofdtekst)"/>
              </a:rPr>
              <a:t>Lo-Fi prototype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>
                <a:latin typeface="Franklin Gothic Medium (Hoofdtekst)"/>
              </a:rPr>
              <a:t>Hi-Fi prototype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569620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8E2E8"/>
      </a:lt2>
      <a:accent1>
        <a:srgbClr val="23B921"/>
      </a:accent1>
      <a:accent2>
        <a:srgbClr val="5AB514"/>
      </a:accent2>
      <a:accent3>
        <a:srgbClr val="95AA1E"/>
      </a:accent3>
      <a:accent4>
        <a:srgbClr val="CB9A16"/>
      </a:accent4>
      <a:accent5>
        <a:srgbClr val="E76529"/>
      </a:accent5>
      <a:accent6>
        <a:srgbClr val="D5172A"/>
      </a:accent6>
      <a:hlink>
        <a:srgbClr val="B1743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6677614FDDA4180581801E7D9DFB2" ma:contentTypeVersion="9" ma:contentTypeDescription="Een nieuw document maken." ma:contentTypeScope="" ma:versionID="5c35998a52a2973e3b47cd87333f4148">
  <xsd:schema xmlns:xsd="http://www.w3.org/2001/XMLSchema" xmlns:xs="http://www.w3.org/2001/XMLSchema" xmlns:p="http://schemas.microsoft.com/office/2006/metadata/properties" xmlns:ns2="5f57cbb6-4565-4a64-94c4-9f81f1fb7a40" targetNamespace="http://schemas.microsoft.com/office/2006/metadata/properties" ma:root="true" ma:fieldsID="42ec6dbe294b8114a6a897c45a6be835" ns2:_="">
    <xsd:import namespace="5f57cbb6-4565-4a64-94c4-9f81f1fb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7cbb6-4565-4a64-94c4-9f81f1fb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9A96D6-13EC-484E-BFBB-F75C7AB9BE78}"/>
</file>

<file path=customXml/itemProps2.xml><?xml version="1.0" encoding="utf-8"?>
<ds:datastoreItem xmlns:ds="http://schemas.openxmlformats.org/officeDocument/2006/customXml" ds:itemID="{1E3298DA-3973-4D2F-B9D0-204ED661A08B}"/>
</file>

<file path=customXml/itemProps3.xml><?xml version="1.0" encoding="utf-8"?>
<ds:datastoreItem xmlns:ds="http://schemas.openxmlformats.org/officeDocument/2006/customXml" ds:itemID="{8526E3CE-D1B4-4F43-9037-9652830FFA2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23</Words>
  <Application>Microsoft Office PowerPoint</Application>
  <PresentationFormat>Breedbeeld</PresentationFormat>
  <Paragraphs>11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Franklin Gothic Demi Cond</vt:lpstr>
      <vt:lpstr>Franklin Gothic Demi Cond (Koppen)</vt:lpstr>
      <vt:lpstr>Franklin Gothic Medium</vt:lpstr>
      <vt:lpstr>Franklin Gothic Medium (Hoofdtekst)</vt:lpstr>
      <vt:lpstr>Wingdings</vt:lpstr>
      <vt:lpstr>JuxtaposeVTI</vt:lpstr>
      <vt:lpstr>Kantoorthema</vt:lpstr>
      <vt:lpstr> DO YOU DARE TO SHOW YOUR TRUE COLOURS?</vt:lpstr>
      <vt:lpstr>The idea</vt:lpstr>
      <vt:lpstr>PowerPoint-presentatie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 project</dc:title>
  <dc:creator>Kar,Rachelle R.J.C. van de</dc:creator>
  <cp:lastModifiedBy>Kar,Rachelle R.J.C. van de</cp:lastModifiedBy>
  <cp:revision>1</cp:revision>
  <dcterms:created xsi:type="dcterms:W3CDTF">2021-03-18T12:09:12Z</dcterms:created>
  <dcterms:modified xsi:type="dcterms:W3CDTF">2021-03-18T16:06:39Z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0x01010069C6677614FDDA4180581801E7D9DFB2</vt:lpwstr>
  </property>
</Properties>
</file>