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CC-5048-D3AB-D77C-1C710EC4E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066CF-75AC-1569-CF5F-C0A3EB9D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11C1-747C-F2C9-7CAB-6E5A1049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BB1-EE8D-B889-D79F-2D452F3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4316-EDDE-2827-B6BE-BCAA4D0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4293-8F98-A8CA-7F61-597FFEC0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077D1-3F6B-04CD-076C-90AA3DC4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8CDE-56D1-24F7-50E2-0A5BE3EC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2F72-FD3C-9FF1-25F2-1096781D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F7A2-4797-4124-F740-411498E0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AB76A-E56D-55EC-FD34-8E24C5808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16FC1-5BB6-0CE3-0E08-5F5B421D0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D182-D614-1E95-DD87-406AA0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7F1B-B84C-8D3F-FDD8-EF3C9608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FD4A-F718-2A81-0123-D667079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26F-7FE4-7728-F507-92377257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2BB1-8ADC-DC28-BF1A-EEA6EF8F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C01-A694-7B32-4732-A0045B9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6394-F2A5-942E-0B49-BAC3F74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D791-5FB1-CA57-490A-54FD44C8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FAC-707D-74BB-B70A-EBFB1F41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7F32-CCAC-9077-C8E2-ACF5434E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EF83-0107-7605-9BE5-79489AD6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BEB3-EAE8-EFB0-9F9D-1C5C37D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82F7-472A-96AA-6084-3459C142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7CF-8F69-7D3C-65AA-9EF27627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F869-817E-2BB2-7FA0-B8AC8D73C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B415-F5E3-C78B-F805-961BDC07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95D8-2419-8230-BDAC-A1A57F91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A0275-1ACD-49BB-8B41-BC43212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88B3-48C6-B972-3B38-7788A32D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EB4F-5B81-21F6-2215-A7EB8C1B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D329-458D-B29C-8EA3-F13914C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331BA-AD66-99FE-1C53-C826EC94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7A0E8-E8F2-CDA8-B418-266CABC3B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CB89-1493-8167-B701-9E01AA08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8C3A-2756-3272-6D9C-D9C23964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9DB92-B592-5F2A-BB91-EF6489A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1D106-3F0D-1E17-30FB-03566F1F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54EA-3015-1965-A512-C5923CB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0363-4E65-0C66-1ED3-BA25DAD8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C1B3E-1145-A5D4-32B5-EC8B670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5567-505D-0228-62DE-2DC8EBD7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9ACA-1CA5-BB6F-1D18-1FEFE496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6B93E-DAF0-840E-EF57-E7047164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A98CD-AEC2-86CF-589D-F28225C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A479-69F6-DD91-6660-C8877FA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F773-0C7D-98ED-2B8B-A6422F1E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EF22-FF55-C4C8-ACE7-FFC31C68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F9F6-86FC-5E03-9CBB-D2B24803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C786-D2E7-898E-A80A-F9C3E417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E874-182A-E4F3-6167-7128E15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AA3D-A2FD-695D-12F8-CBFD10A6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7BBC7-27E1-9F3A-B8C0-AA4525FF4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A4D3-A78E-7052-6080-ADF748C9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E7EF-718D-B2DE-F962-6A06E44E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3124-F318-8EB7-9A99-C70AD6B7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3514-4BDD-7F86-EAC9-463205B2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F4297-4FAE-F8B5-D1D8-30991955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CC0-C43A-1948-F9F1-D6F20BD8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666E-76D8-F106-5526-D2D62685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24AB-8970-7C2A-3666-B5DA8603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4CA7-9EA0-301E-20E2-7F91EEF7F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F164DC3-19E5-7180-8D23-78281613F324}"/>
              </a:ext>
            </a:extLst>
          </p:cNvPr>
          <p:cNvGrpSpPr/>
          <p:nvPr/>
        </p:nvGrpSpPr>
        <p:grpSpPr>
          <a:xfrm>
            <a:off x="459522" y="1421516"/>
            <a:ext cx="11495448" cy="4014967"/>
            <a:chOff x="410099" y="517737"/>
            <a:chExt cx="9579540" cy="33458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9566CF-6021-6208-331B-C530210E02E5}"/>
                </a:ext>
              </a:extLst>
            </p:cNvPr>
            <p:cNvSpPr txBox="1"/>
            <p:nvPr/>
          </p:nvSpPr>
          <p:spPr>
            <a:xfrm>
              <a:off x="6497616" y="710662"/>
              <a:ext cx="17381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Throwing task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09DE1D-AD22-2E65-B5DD-0BA9D7800EF0}"/>
                </a:ext>
              </a:extLst>
            </p:cNvPr>
            <p:cNvSpPr txBox="1"/>
            <p:nvPr/>
          </p:nvSpPr>
          <p:spPr>
            <a:xfrm>
              <a:off x="2744388" y="634157"/>
              <a:ext cx="158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 1A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EBEB07-B49C-F5B4-4389-82EC004DCBF2}"/>
                </a:ext>
              </a:extLst>
            </p:cNvPr>
            <p:cNvSpPr txBox="1"/>
            <p:nvPr/>
          </p:nvSpPr>
          <p:spPr>
            <a:xfrm>
              <a:off x="2744387" y="1781266"/>
              <a:ext cx="158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 1B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47A70E-4483-CC25-FD6F-52EFC49DE467}"/>
                </a:ext>
              </a:extLst>
            </p:cNvPr>
            <p:cNvSpPr txBox="1"/>
            <p:nvPr/>
          </p:nvSpPr>
          <p:spPr>
            <a:xfrm>
              <a:off x="2718034" y="3082245"/>
              <a:ext cx="1581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 1C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45A368-876F-AD9C-AB3B-12FD3D1F5FB2}"/>
                </a:ext>
              </a:extLst>
            </p:cNvPr>
            <p:cNvSpPr txBox="1"/>
            <p:nvPr/>
          </p:nvSpPr>
          <p:spPr>
            <a:xfrm>
              <a:off x="4594635" y="517737"/>
              <a:ext cx="119860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task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2646ED3-DD80-6CF8-9A98-DD33D0A5644B}"/>
                </a:ext>
              </a:extLst>
            </p:cNvPr>
            <p:cNvGrpSpPr/>
            <p:nvPr/>
          </p:nvGrpSpPr>
          <p:grpSpPr>
            <a:xfrm>
              <a:off x="410099" y="517737"/>
              <a:ext cx="2219325" cy="1514475"/>
              <a:chOff x="2328736" y="2016853"/>
              <a:chExt cx="2219325" cy="1514475"/>
            </a:xfrm>
          </p:grpSpPr>
          <p:pic>
            <p:nvPicPr>
              <p:cNvPr id="6" name="image8.png">
                <a:extLst>
                  <a:ext uri="{FF2B5EF4-FFF2-40B4-BE49-F238E27FC236}">
                    <a16:creationId xmlns:a16="http://schemas.microsoft.com/office/drawing/2014/main" id="{37B8EFE4-EEE6-14AE-E776-29A7A088E0EA}"/>
                  </a:ext>
                </a:extLst>
              </p:cNvPr>
              <p:cNvPicPr/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2328736" y="2016853"/>
                <a:ext cx="2219325" cy="1514475"/>
              </a:xfrm>
              <a:prstGeom prst="rect">
                <a:avLst/>
              </a:prstGeom>
              <a:ln/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A33612-9C53-C6F8-8BB2-B99843AE5EA1}"/>
                  </a:ext>
                </a:extLst>
              </p:cNvPr>
              <p:cNvSpPr txBox="1"/>
              <p:nvPr/>
            </p:nvSpPr>
            <p:spPr>
              <a:xfrm>
                <a:off x="2882797" y="2056625"/>
                <a:ext cx="1111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Table task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F8C1CA-F204-6D29-CA6E-CBBA1DF8D259}"/>
                </a:ext>
              </a:extLst>
            </p:cNvPr>
            <p:cNvGrpSpPr/>
            <p:nvPr/>
          </p:nvGrpSpPr>
          <p:grpSpPr>
            <a:xfrm>
              <a:off x="417763" y="2349068"/>
              <a:ext cx="2219325" cy="1514475"/>
              <a:chOff x="2328736" y="3638293"/>
              <a:chExt cx="2219325" cy="1514475"/>
            </a:xfrm>
          </p:grpSpPr>
          <p:pic>
            <p:nvPicPr>
              <p:cNvPr id="5" name="image4.png">
                <a:extLst>
                  <a:ext uri="{FF2B5EF4-FFF2-40B4-BE49-F238E27FC236}">
                    <a16:creationId xmlns:a16="http://schemas.microsoft.com/office/drawing/2014/main" id="{AB327186-1A99-215B-B1C1-78538AF705CC}"/>
                  </a:ext>
                </a:extLst>
              </p:cNvPr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2328736" y="3638293"/>
                <a:ext cx="2219325" cy="1514475"/>
              </a:xfrm>
              <a:prstGeom prst="rect">
                <a:avLst/>
              </a:prstGeom>
              <a:ln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D40B23-CF3E-A1F3-7932-1E56C56949BA}"/>
                  </a:ext>
                </a:extLst>
              </p:cNvPr>
              <p:cNvSpPr txBox="1"/>
              <p:nvPr/>
            </p:nvSpPr>
            <p:spPr>
              <a:xfrm>
                <a:off x="2690148" y="3969821"/>
                <a:ext cx="1496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Throwing task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057330-7515-B790-2D28-75431F0805B8}"/>
                </a:ext>
              </a:extLst>
            </p:cNvPr>
            <p:cNvSpPr txBox="1"/>
            <p:nvPr/>
          </p:nvSpPr>
          <p:spPr>
            <a:xfrm>
              <a:off x="4602852" y="891593"/>
              <a:ext cx="119860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Small talk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AE72F2-7A9C-04BA-208D-27E530DB3392}"/>
                </a:ext>
              </a:extLst>
            </p:cNvPr>
            <p:cNvCxnSpPr>
              <a:cxnSpLocks/>
            </p:cNvCxnSpPr>
            <p:nvPr/>
          </p:nvCxnSpPr>
          <p:spPr>
            <a:xfrm>
              <a:off x="5793240" y="739653"/>
              <a:ext cx="704376" cy="37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8BF29FD-FB18-3D5F-C362-66E19E82D157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5801457" y="895328"/>
              <a:ext cx="696158" cy="18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AE0DA7-EA3F-9EE5-661F-008A976EEF14}"/>
                </a:ext>
              </a:extLst>
            </p:cNvPr>
            <p:cNvSpPr txBox="1"/>
            <p:nvPr/>
          </p:nvSpPr>
          <p:spPr>
            <a:xfrm>
              <a:off x="4555978" y="1549783"/>
              <a:ext cx="221724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task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055603-5E19-2999-0A64-D576409E65E3}"/>
                </a:ext>
              </a:extLst>
            </p:cNvPr>
            <p:cNvSpPr txBox="1"/>
            <p:nvPr/>
          </p:nvSpPr>
          <p:spPr>
            <a:xfrm>
              <a:off x="4553898" y="1919115"/>
              <a:ext cx="221932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Verbal FDD problem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C6CD11-6D9E-D46A-B108-3041822C8C34}"/>
                </a:ext>
              </a:extLst>
            </p:cNvPr>
            <p:cNvSpPr txBox="1"/>
            <p:nvPr/>
          </p:nvSpPr>
          <p:spPr>
            <a:xfrm>
              <a:off x="4553898" y="2292954"/>
              <a:ext cx="221932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Arithmetic problems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5500B3-E26B-6766-F82F-21988A609152}"/>
                </a:ext>
              </a:extLst>
            </p:cNvPr>
            <p:cNvSpPr txBox="1"/>
            <p:nvPr/>
          </p:nvSpPr>
          <p:spPr>
            <a:xfrm>
              <a:off x="7677686" y="2070614"/>
              <a:ext cx="17381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Throwing task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9ACF379-61B4-DAC3-B53E-122B9CAE278E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6773222" y="2103781"/>
              <a:ext cx="904464" cy="151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F48B2F1-FE04-872D-8858-1604B8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3222" y="2364196"/>
              <a:ext cx="904464" cy="103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2A2ABE-0885-3847-4178-2A081E60162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6773222" y="1734449"/>
              <a:ext cx="904464" cy="36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3CB783-29FA-F9D6-695B-CCABE80C63D8}"/>
                </a:ext>
              </a:extLst>
            </p:cNvPr>
            <p:cNvSpPr txBox="1"/>
            <p:nvPr/>
          </p:nvSpPr>
          <p:spPr>
            <a:xfrm>
              <a:off x="4551326" y="3088610"/>
              <a:ext cx="16426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Throwing task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CD5898F-3134-144D-EF45-062D59003E28}"/>
                </a:ext>
              </a:extLst>
            </p:cNvPr>
            <p:cNvSpPr txBox="1"/>
            <p:nvPr/>
          </p:nvSpPr>
          <p:spPr>
            <a:xfrm>
              <a:off x="8346965" y="3134059"/>
              <a:ext cx="164267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Throwing task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42B8C2-DCC8-B5D8-A500-AE975D476E3B}"/>
                </a:ext>
              </a:extLst>
            </p:cNvPr>
            <p:cNvSpPr txBox="1"/>
            <p:nvPr/>
          </p:nvSpPr>
          <p:spPr>
            <a:xfrm>
              <a:off x="6646351" y="2982282"/>
              <a:ext cx="119860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task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0ECE5A-98CF-03A3-3DCA-27D695E38042}"/>
                </a:ext>
              </a:extLst>
            </p:cNvPr>
            <p:cNvSpPr txBox="1"/>
            <p:nvPr/>
          </p:nvSpPr>
          <p:spPr>
            <a:xfrm>
              <a:off x="6644271" y="3356137"/>
              <a:ext cx="119860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Sodoku</a:t>
              </a:r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9C11D41-A9A9-9790-F473-02576FDACA46}"/>
                </a:ext>
              </a:extLst>
            </p:cNvPr>
            <p:cNvCxnSpPr>
              <a:cxnSpLocks/>
            </p:cNvCxnSpPr>
            <p:nvPr/>
          </p:nvCxnSpPr>
          <p:spPr>
            <a:xfrm>
              <a:off x="7844956" y="3168341"/>
              <a:ext cx="502009" cy="51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6FBC2BE-A14F-7A22-14D3-351B5891A418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V="1">
              <a:off x="7842876" y="3396742"/>
              <a:ext cx="504089" cy="144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9077007-3532-97AD-8430-5A0B88AD54EE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6194000" y="3166948"/>
              <a:ext cx="452351" cy="106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45412E0-1E1B-9DB7-6C4F-9D0145939372}"/>
                </a:ext>
              </a:extLst>
            </p:cNvPr>
            <p:cNvCxnSpPr>
              <a:cxnSpLocks/>
              <a:stCxn id="43" idx="3"/>
              <a:endCxn id="46" idx="1"/>
            </p:cNvCxnSpPr>
            <p:nvPr/>
          </p:nvCxnSpPr>
          <p:spPr>
            <a:xfrm>
              <a:off x="6194000" y="3273275"/>
              <a:ext cx="450271" cy="267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67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Hunt, Amelia</dc:creator>
  <cp:lastModifiedBy>Hunt, Amelia</cp:lastModifiedBy>
  <cp:revision>3</cp:revision>
  <dcterms:created xsi:type="dcterms:W3CDTF">2024-11-01T09:49:55Z</dcterms:created>
  <dcterms:modified xsi:type="dcterms:W3CDTF">2024-11-01T11:42:18Z</dcterms:modified>
</cp:coreProperties>
</file>