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CC-5048-D3AB-D77C-1C710EC4E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66CF-75AC-1569-CF5F-C0A3EB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11C1-747C-F2C9-7CAB-6E5A1049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BB1-EE8D-B889-D79F-2D452F3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4316-EDDE-2827-B6BE-BCAA4D0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293-8F98-A8CA-7F61-597FFEC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77D1-3F6B-04CD-076C-90AA3DC4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8CDE-56D1-24F7-50E2-0A5BE3EC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2F72-FD3C-9FF1-25F2-1096781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F7A2-4797-4124-F740-411498E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AB76A-E56D-55EC-FD34-8E24C580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6FC1-5BB6-0CE3-0E08-5F5B421D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D182-D614-1E95-DD87-406AA0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7F1B-B84C-8D3F-FDD8-EF3C96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FD4A-F718-2A81-0123-D667079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26F-7FE4-7728-F507-92377257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2BB1-8ADC-DC28-BF1A-EEA6EF8F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C01-A694-7B32-4732-A0045B9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6394-F2A5-942E-0B49-BAC3F74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D791-5FB1-CA57-490A-54FD44C8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FAC-707D-74BB-B70A-EBFB1F41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7F32-CCAC-9077-C8E2-ACF5434E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EF83-0107-7605-9BE5-79489AD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BEB3-EAE8-EFB0-9F9D-1C5C37D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82F7-472A-96AA-6084-3459C142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7CF-8F69-7D3C-65AA-9EF2762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F869-817E-2BB2-7FA0-B8AC8D73C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B415-F5E3-C78B-F805-961BDC07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95D8-2419-8230-BDAC-A1A57F91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0275-1ACD-49BB-8B41-BC43212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88B3-48C6-B972-3B38-7788A32D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EB4F-5B81-21F6-2215-A7EB8C1B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D329-458D-B29C-8EA3-F13914C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31BA-AD66-99FE-1C53-C826EC94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7A0E8-E8F2-CDA8-B418-266CABC3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CB89-1493-8167-B701-9E01AA08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8C3A-2756-3272-6D9C-D9C2396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DB92-B592-5F2A-BB91-EF6489A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1D106-3F0D-1E17-30FB-03566F1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54EA-3015-1965-A512-C5923CB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0363-4E65-0C66-1ED3-BA25DAD8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1B3E-1145-A5D4-32B5-EC8B670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5567-505D-0228-62DE-2DC8EBD7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9ACA-1CA5-BB6F-1D18-1FEFE49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B93E-DAF0-840E-EF57-E704716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98CD-AEC2-86CF-589D-F28225C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479-69F6-DD91-6660-C8877FA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773-0C7D-98ED-2B8B-A6422F1E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EF22-FF55-C4C8-ACE7-FFC31C68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F9F6-86FC-5E03-9CBB-D2B24803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C786-D2E7-898E-A80A-F9C3E41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E874-182A-E4F3-6167-7128E15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A3D-A2FD-695D-12F8-CBFD10A6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BBC7-27E1-9F3A-B8C0-AA4525FF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A4D3-A78E-7052-6080-ADF748C9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E7EF-718D-B2DE-F962-6A06E44E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124-F318-8EB7-9A99-C70AD6B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3514-4BDD-7F86-EAC9-463205B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4297-4FAE-F8B5-D1D8-30991955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CC0-C43A-1948-F9F1-D6F20BD8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666E-76D8-F106-5526-D2D62685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BBDE-D450-9B45-8D9C-6DC474680EE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4AB-8970-7C2A-3666-B5DA8603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4CA7-9EA0-301E-20E2-7F91EEF7F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9566CF-6021-6208-331B-C530210E02E5}"/>
              </a:ext>
            </a:extLst>
          </p:cNvPr>
          <p:cNvSpPr txBox="1"/>
          <p:nvPr/>
        </p:nvSpPr>
        <p:spPr>
          <a:xfrm>
            <a:off x="9538915" y="633328"/>
            <a:ext cx="197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DE1D-AD22-2E65-B5DD-0BA9D7800EF0}"/>
              </a:ext>
            </a:extLst>
          </p:cNvPr>
          <p:cNvSpPr txBox="1"/>
          <p:nvPr/>
        </p:nvSpPr>
        <p:spPr>
          <a:xfrm>
            <a:off x="3208286" y="661177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BEB07-B49C-F5B4-4389-82EC004DCBF2}"/>
              </a:ext>
            </a:extLst>
          </p:cNvPr>
          <p:cNvSpPr txBox="1"/>
          <p:nvPr/>
        </p:nvSpPr>
        <p:spPr>
          <a:xfrm>
            <a:off x="3229044" y="2094546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A70E-4483-CC25-FD6F-52EFC49DE467}"/>
              </a:ext>
            </a:extLst>
          </p:cNvPr>
          <p:cNvSpPr txBox="1"/>
          <p:nvPr/>
        </p:nvSpPr>
        <p:spPr>
          <a:xfrm>
            <a:off x="3229044" y="3553064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5A368-876F-AD9C-AB3B-12FD3D1F5FB2}"/>
              </a:ext>
            </a:extLst>
          </p:cNvPr>
          <p:cNvSpPr txBox="1"/>
          <p:nvPr/>
        </p:nvSpPr>
        <p:spPr>
          <a:xfrm>
            <a:off x="5036119" y="491870"/>
            <a:ext cx="1595909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Reaching </a:t>
            </a:r>
            <a:r>
              <a:rPr lang="en-US" dirty="0"/>
              <a:t>task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646ED3-DD80-6CF8-9A98-DD33D0A5644B}"/>
              </a:ext>
            </a:extLst>
          </p:cNvPr>
          <p:cNvGrpSpPr/>
          <p:nvPr/>
        </p:nvGrpSpPr>
        <p:grpSpPr>
          <a:xfrm>
            <a:off x="364720" y="364003"/>
            <a:ext cx="2663190" cy="1817370"/>
            <a:chOff x="2328736" y="2016853"/>
            <a:chExt cx="2219325" cy="1514475"/>
          </a:xfrm>
        </p:grpSpPr>
        <p:pic>
          <p:nvPicPr>
            <p:cNvPr id="6" name="image8.png">
              <a:extLst>
                <a:ext uri="{FF2B5EF4-FFF2-40B4-BE49-F238E27FC236}">
                  <a16:creationId xmlns:a16="http://schemas.microsoft.com/office/drawing/2014/main" id="{37B8EFE4-EEE6-14AE-E776-29A7A088E0EA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28736" y="201685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A33612-9C53-C6F8-8BB2-B99843AE5EA1}"/>
                </a:ext>
              </a:extLst>
            </p:cNvPr>
            <p:cNvSpPr txBox="1"/>
            <p:nvPr/>
          </p:nvSpPr>
          <p:spPr>
            <a:xfrm>
              <a:off x="2754183" y="2066115"/>
              <a:ext cx="1222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Reaching task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8C1CA-F204-6D29-CA6E-CBBA1DF8D259}"/>
              </a:ext>
            </a:extLst>
          </p:cNvPr>
          <p:cNvGrpSpPr/>
          <p:nvPr/>
        </p:nvGrpSpPr>
        <p:grpSpPr>
          <a:xfrm>
            <a:off x="373917" y="2561600"/>
            <a:ext cx="2663190" cy="1817370"/>
            <a:chOff x="2328736" y="3638293"/>
            <a:chExt cx="2219325" cy="1514475"/>
          </a:xfrm>
        </p:grpSpPr>
        <p:pic>
          <p:nvPicPr>
            <p:cNvPr id="5" name="image4.png">
              <a:extLst>
                <a:ext uri="{FF2B5EF4-FFF2-40B4-BE49-F238E27FC236}">
                  <a16:creationId xmlns:a16="http://schemas.microsoft.com/office/drawing/2014/main" id="{AB327186-1A99-215B-B1C1-78538AF705CC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28736" y="363829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D40B23-CF3E-A1F3-7932-1E56C56949BA}"/>
                </a:ext>
              </a:extLst>
            </p:cNvPr>
            <p:cNvSpPr txBox="1"/>
            <p:nvPr/>
          </p:nvSpPr>
          <p:spPr>
            <a:xfrm>
              <a:off x="2690148" y="3969821"/>
              <a:ext cx="14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Throwing task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057330-7515-B790-2D28-75431F0805B8}"/>
              </a:ext>
            </a:extLst>
          </p:cNvPr>
          <p:cNvSpPr txBox="1"/>
          <p:nvPr/>
        </p:nvSpPr>
        <p:spPr>
          <a:xfrm>
            <a:off x="5045980" y="929987"/>
            <a:ext cx="1586047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 talk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E72F2-7A9C-04BA-208D-27E530DB33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15460" y="695780"/>
            <a:ext cx="2923455" cy="12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BF29FD-FB18-3D5F-C362-66E19E82D15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632027" y="817994"/>
            <a:ext cx="2906888" cy="29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AE0DA7-EA3F-9EE5-661F-008A976EEF14}"/>
              </a:ext>
            </a:extLst>
          </p:cNvPr>
          <p:cNvSpPr txBox="1"/>
          <p:nvPr/>
        </p:nvSpPr>
        <p:spPr>
          <a:xfrm>
            <a:off x="4989732" y="1656755"/>
            <a:ext cx="266069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Reaching task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55603-5E19-2999-0A64-D576409E65E3}"/>
              </a:ext>
            </a:extLst>
          </p:cNvPr>
          <p:cNvSpPr txBox="1"/>
          <p:nvPr/>
        </p:nvSpPr>
        <p:spPr>
          <a:xfrm>
            <a:off x="4987236" y="2099954"/>
            <a:ext cx="266318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Abstract (text) problems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6CD11-6D9E-D46A-B108-3041822C8C34}"/>
              </a:ext>
            </a:extLst>
          </p:cNvPr>
          <p:cNvSpPr txBox="1"/>
          <p:nvPr/>
        </p:nvSpPr>
        <p:spPr>
          <a:xfrm>
            <a:off x="4995092" y="2600225"/>
            <a:ext cx="2663189" cy="44319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Arithmetic problems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500B3-E26B-6766-F82F-21988A609152}"/>
              </a:ext>
            </a:extLst>
          </p:cNvPr>
          <p:cNvSpPr txBox="1"/>
          <p:nvPr/>
        </p:nvSpPr>
        <p:spPr>
          <a:xfrm>
            <a:off x="9538915" y="2196943"/>
            <a:ext cx="197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CF379-61B4-DAC3-B53E-122B9CAE278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650425" y="2284620"/>
            <a:ext cx="1888490" cy="9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48B2F1-FE04-872D-8858-1604B84F52F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666137" y="2381609"/>
            <a:ext cx="1872778" cy="3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2A2ABE-0885-3847-4178-2A081E60162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650425" y="1841421"/>
            <a:ext cx="1888490" cy="5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3CB783-29FA-F9D6-695B-CCABE80C63D8}"/>
              </a:ext>
            </a:extLst>
          </p:cNvPr>
          <p:cNvSpPr txBox="1"/>
          <p:nvPr/>
        </p:nvSpPr>
        <p:spPr>
          <a:xfrm>
            <a:off x="4984149" y="3503347"/>
            <a:ext cx="1971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5898F-3134-144D-EF45-062D59003E28}"/>
              </a:ext>
            </a:extLst>
          </p:cNvPr>
          <p:cNvSpPr txBox="1"/>
          <p:nvPr/>
        </p:nvSpPr>
        <p:spPr>
          <a:xfrm>
            <a:off x="9538916" y="3557886"/>
            <a:ext cx="1971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42B8C2-DCC8-B5D8-A500-AE975D476E3B}"/>
              </a:ext>
            </a:extLst>
          </p:cNvPr>
          <p:cNvSpPr txBox="1"/>
          <p:nvPr/>
        </p:nvSpPr>
        <p:spPr>
          <a:xfrm>
            <a:off x="7498178" y="3375754"/>
            <a:ext cx="1582759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Reaching task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0ECE5A-98CF-03A3-3DCA-27D695E38042}"/>
              </a:ext>
            </a:extLst>
          </p:cNvPr>
          <p:cNvSpPr txBox="1"/>
          <p:nvPr/>
        </p:nvSpPr>
        <p:spPr>
          <a:xfrm>
            <a:off x="7495683" y="3824380"/>
            <a:ext cx="158275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Sodoku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C11D41-A9A9-9790-F473-02576FDACA46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9080937" y="3560420"/>
            <a:ext cx="457979" cy="18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FBC2BE-A14F-7A22-14D3-351B5891A418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093761" y="3742552"/>
            <a:ext cx="445155" cy="2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077007-3532-97AD-8430-5A0B88AD54E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6955358" y="3560420"/>
            <a:ext cx="542820" cy="12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5412E0-1E1B-9DB7-6C4F-9D0145939372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6955358" y="3688013"/>
            <a:ext cx="540325" cy="32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7974DE-B1CD-F52E-49F8-890C496054C2}"/>
              </a:ext>
            </a:extLst>
          </p:cNvPr>
          <p:cNvSpPr/>
          <p:nvPr/>
        </p:nvSpPr>
        <p:spPr>
          <a:xfrm>
            <a:off x="373917" y="4561102"/>
            <a:ext cx="2653993" cy="1817370"/>
          </a:xfrm>
          <a:prstGeom prst="rect">
            <a:avLst/>
          </a:prstGeom>
          <a:solidFill>
            <a:srgbClr val="5358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16.png">
            <a:extLst>
              <a:ext uri="{FF2B5EF4-FFF2-40B4-BE49-F238E27FC236}">
                <a16:creationId xmlns:a16="http://schemas.microsoft.com/office/drawing/2014/main" id="{E219F1E7-EFE3-2FA0-4B2E-920B9757816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7611" y="4613652"/>
            <a:ext cx="1728470" cy="1728470"/>
          </a:xfrm>
          <a:prstGeom prst="rect">
            <a:avLst/>
          </a:prstGeom>
          <a:ln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9EDB39-E485-61D8-4E2C-7A2540D42099}"/>
              </a:ext>
            </a:extLst>
          </p:cNvPr>
          <p:cNvSpPr txBox="1"/>
          <p:nvPr/>
        </p:nvSpPr>
        <p:spPr>
          <a:xfrm>
            <a:off x="807611" y="4561102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task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2EC61C-1D02-D500-2A97-B7B35C782BA1}"/>
              </a:ext>
            </a:extLst>
          </p:cNvPr>
          <p:cNvSpPr txBox="1"/>
          <p:nvPr/>
        </p:nvSpPr>
        <p:spPr>
          <a:xfrm>
            <a:off x="3281014" y="5232145"/>
            <a:ext cx="189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E2E3A-C4C5-362E-661B-CD1BE4543EA3}"/>
              </a:ext>
            </a:extLst>
          </p:cNvPr>
          <p:cNvSpPr txBox="1"/>
          <p:nvPr/>
        </p:nvSpPr>
        <p:spPr>
          <a:xfrm>
            <a:off x="5036120" y="5182428"/>
            <a:ext cx="1522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Acuity mapping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E3495F-58E6-5655-C405-96581A9BE099}"/>
              </a:ext>
            </a:extLst>
          </p:cNvPr>
          <p:cNvSpPr txBox="1"/>
          <p:nvPr/>
        </p:nvSpPr>
        <p:spPr>
          <a:xfrm>
            <a:off x="7410642" y="4788983"/>
            <a:ext cx="1523367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Guided practice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5B5F39-0563-3BF1-9B53-79D795430E2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936504" y="5132673"/>
            <a:ext cx="826332" cy="41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BD0D29-4805-0050-8E0F-04BC6C6997AA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8934008" y="5546490"/>
            <a:ext cx="828828" cy="4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51AB63-A2BB-FE60-E7CD-9653FBC490D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558456" y="5112149"/>
            <a:ext cx="852186" cy="3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EF371F-2103-792F-7EBA-48A49A58799B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6558456" y="5505594"/>
            <a:ext cx="852186" cy="45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256CDB-E6AF-C63F-E56E-2572D09F5AA5}"/>
              </a:ext>
            </a:extLst>
          </p:cNvPr>
          <p:cNvSpPr txBox="1"/>
          <p:nvPr/>
        </p:nvSpPr>
        <p:spPr>
          <a:xfrm>
            <a:off x="7410642" y="5633553"/>
            <a:ext cx="152336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Unguided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903CC7-198D-0918-0305-999BA4A67D30}"/>
              </a:ext>
            </a:extLst>
          </p:cNvPr>
          <p:cNvSpPr txBox="1"/>
          <p:nvPr/>
        </p:nvSpPr>
        <p:spPr>
          <a:xfrm>
            <a:off x="9762836" y="5361824"/>
            <a:ext cx="1523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Detection task</a:t>
            </a:r>
          </a:p>
        </p:txBody>
      </p:sp>
    </p:spTree>
    <p:extLst>
      <p:ext uri="{BB962C8B-B14F-4D97-AF65-F5344CB8AC3E}">
        <p14:creationId xmlns:p14="http://schemas.microsoft.com/office/powerpoint/2010/main" val="298767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Hunt, Amelia</dc:creator>
  <cp:lastModifiedBy>Hunt, Amelia</cp:lastModifiedBy>
  <cp:revision>10</cp:revision>
  <dcterms:created xsi:type="dcterms:W3CDTF">2024-11-01T09:49:55Z</dcterms:created>
  <dcterms:modified xsi:type="dcterms:W3CDTF">2024-11-26T17:27:32Z</dcterms:modified>
</cp:coreProperties>
</file>