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CC-5048-D3AB-D77C-1C710EC4E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066CF-75AC-1569-CF5F-C0A3EB9D4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311C1-747C-F2C9-7CAB-6E5A1049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EFBB1-EE8D-B889-D79F-2D452F3D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64316-EDDE-2827-B6BE-BCAA4D01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2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4293-8F98-A8CA-7F61-597FFEC0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077D1-3F6B-04CD-076C-90AA3DC41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E8CDE-56D1-24F7-50E2-0A5BE3EC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32F72-FD3C-9FF1-25F2-1096781D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EF7A2-4797-4124-F740-411498E0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2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AB76A-E56D-55EC-FD34-8E24C5808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16FC1-5BB6-0CE3-0E08-5F5B421D0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ED182-D614-1E95-DD87-406AA071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F7F1B-B84C-8D3F-FDD8-EF3C9608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EFD4A-F718-2A81-0123-D667079E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B26F-7FE4-7728-F507-923772571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42BB1-8ADC-DC28-BF1A-EEA6EF8FC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DBC01-A694-7B32-4732-A0045B93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46394-F2A5-942E-0B49-BAC3F743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0D791-5FB1-CA57-490A-54FD44C8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6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AFAC-707D-74BB-B70A-EBFB1F41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27F32-CCAC-9077-C8E2-ACF5434EC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4EF83-0107-7605-9BE5-79489AD6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3BEB3-EAE8-EFB0-9F9D-1C5C37DC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882F7-472A-96AA-6084-3459C142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7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8A7CF-8F69-7D3C-65AA-9EF27627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4F869-817E-2BB2-7FA0-B8AC8D73C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EB415-F5E3-C78B-F805-961BDC07F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795D8-2419-8230-BDAC-A1A57F91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A0275-1ACD-49BB-8B41-BC432124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588B3-48C6-B972-3B38-7788A32D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8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EB4F-5B81-21F6-2215-A7EB8C1BB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DD329-458D-B29C-8EA3-F13914CAF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331BA-AD66-99FE-1C53-C826EC944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7A0E8-E8F2-CDA8-B418-266CABC3B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6CB89-1493-8167-B701-9E01AA08C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4C8C3A-2756-3272-6D9C-D9C23964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19DB92-B592-5F2A-BB91-EF6489A6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1D106-3F0D-1E17-30FB-03566F1F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5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54EA-3015-1965-A512-C5923CB3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80363-4E65-0C66-1ED3-BA25DAD8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C1B3E-1145-A5D4-32B5-EC8B6701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45567-505D-0228-62DE-2DC8EBD7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1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39ACA-1CA5-BB6F-1D18-1FEFE496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6B93E-DAF0-840E-EF57-E7047164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A98CD-AEC2-86CF-589D-F28225C7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4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A479-69F6-DD91-6660-C8877FA3A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F773-0C7D-98ED-2B8B-A6422F1ED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DEF22-FF55-C4C8-ACE7-FFC31C680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5F9F6-86FC-5E03-9CBB-D2B24803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4C786-D2E7-898E-A80A-F9C3E417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0E874-182A-E4F3-6167-7128E15F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7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AA3D-A2FD-695D-12F8-CBFD10A6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27BBC7-27E1-9F3A-B8C0-AA4525FF4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8A4D3-A78E-7052-6080-ADF748C9D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9E7EF-718D-B2DE-F962-6A06E44E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73124-F318-8EB7-9A99-C70AD6B7B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E3514-4BDD-7F86-EAC9-463205B2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FF4297-4FAE-F8B5-D1D8-309919553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BFCC0-C43A-1948-F9F1-D6F20BD82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F666E-76D8-F106-5526-D2D626859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4BBDE-D450-9B45-8D9C-6DC474680EE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F24AB-8970-7C2A-3666-B5DA86039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34CA7-9EA0-301E-20E2-7F91EEF7F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7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19566CF-6021-6208-331B-C530210E02E5}"/>
              </a:ext>
            </a:extLst>
          </p:cNvPr>
          <p:cNvSpPr txBox="1"/>
          <p:nvPr/>
        </p:nvSpPr>
        <p:spPr>
          <a:xfrm>
            <a:off x="9538915" y="633328"/>
            <a:ext cx="197121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Throwing task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9DE1D-AD22-2E65-B5DD-0BA9D7800EF0}"/>
              </a:ext>
            </a:extLst>
          </p:cNvPr>
          <p:cNvSpPr txBox="1"/>
          <p:nvPr/>
        </p:nvSpPr>
        <p:spPr>
          <a:xfrm>
            <a:off x="3208286" y="661177"/>
            <a:ext cx="1897998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1A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EBEB07-B49C-F5B4-4389-82EC004DCBF2}"/>
              </a:ext>
            </a:extLst>
          </p:cNvPr>
          <p:cNvSpPr txBox="1"/>
          <p:nvPr/>
        </p:nvSpPr>
        <p:spPr>
          <a:xfrm>
            <a:off x="3229044" y="2094546"/>
            <a:ext cx="1897998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1B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47A70E-4483-CC25-FD6F-52EFC49DE467}"/>
              </a:ext>
            </a:extLst>
          </p:cNvPr>
          <p:cNvSpPr txBox="1"/>
          <p:nvPr/>
        </p:nvSpPr>
        <p:spPr>
          <a:xfrm>
            <a:off x="3229044" y="3553064"/>
            <a:ext cx="1897998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1C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45A368-876F-AD9C-AB3B-12FD3D1F5FB2}"/>
              </a:ext>
            </a:extLst>
          </p:cNvPr>
          <p:cNvSpPr txBox="1"/>
          <p:nvPr/>
        </p:nvSpPr>
        <p:spPr>
          <a:xfrm>
            <a:off x="5036119" y="491870"/>
            <a:ext cx="14481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Table task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646ED3-DD80-6CF8-9A98-DD33D0A5644B}"/>
              </a:ext>
            </a:extLst>
          </p:cNvPr>
          <p:cNvGrpSpPr/>
          <p:nvPr/>
        </p:nvGrpSpPr>
        <p:grpSpPr>
          <a:xfrm>
            <a:off x="364720" y="364003"/>
            <a:ext cx="2663190" cy="1817370"/>
            <a:chOff x="2328736" y="2016853"/>
            <a:chExt cx="2219325" cy="1514475"/>
          </a:xfrm>
        </p:grpSpPr>
        <p:pic>
          <p:nvPicPr>
            <p:cNvPr id="6" name="image8.png">
              <a:extLst>
                <a:ext uri="{FF2B5EF4-FFF2-40B4-BE49-F238E27FC236}">
                  <a16:creationId xmlns:a16="http://schemas.microsoft.com/office/drawing/2014/main" id="{37B8EFE4-EEE6-14AE-E776-29A7A088E0EA}"/>
                </a:ext>
              </a:extLst>
            </p:cNvPr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328736" y="2016853"/>
              <a:ext cx="2219325" cy="1514475"/>
            </a:xfrm>
            <a:prstGeom prst="rect">
              <a:avLst/>
            </a:prstGeom>
            <a:ln/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A33612-9C53-C6F8-8BB2-B99843AE5EA1}"/>
                </a:ext>
              </a:extLst>
            </p:cNvPr>
            <p:cNvSpPr txBox="1"/>
            <p:nvPr/>
          </p:nvSpPr>
          <p:spPr>
            <a:xfrm>
              <a:off x="2882797" y="2056625"/>
              <a:ext cx="1111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Table task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F8C1CA-F204-6D29-CA6E-CBBA1DF8D259}"/>
              </a:ext>
            </a:extLst>
          </p:cNvPr>
          <p:cNvGrpSpPr/>
          <p:nvPr/>
        </p:nvGrpSpPr>
        <p:grpSpPr>
          <a:xfrm>
            <a:off x="373917" y="2561600"/>
            <a:ext cx="2663190" cy="1817370"/>
            <a:chOff x="2328736" y="3638293"/>
            <a:chExt cx="2219325" cy="1514475"/>
          </a:xfrm>
        </p:grpSpPr>
        <p:pic>
          <p:nvPicPr>
            <p:cNvPr id="5" name="image4.png">
              <a:extLst>
                <a:ext uri="{FF2B5EF4-FFF2-40B4-BE49-F238E27FC236}">
                  <a16:creationId xmlns:a16="http://schemas.microsoft.com/office/drawing/2014/main" id="{AB327186-1A99-215B-B1C1-78538AF705CC}"/>
                </a:ext>
              </a:extLst>
            </p:cNvPr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328736" y="3638293"/>
              <a:ext cx="2219325" cy="1514475"/>
            </a:xfrm>
            <a:prstGeom prst="rect">
              <a:avLst/>
            </a:prstGeom>
            <a:ln/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D40B23-CF3E-A1F3-7932-1E56C56949BA}"/>
                </a:ext>
              </a:extLst>
            </p:cNvPr>
            <p:cNvSpPr txBox="1"/>
            <p:nvPr/>
          </p:nvSpPr>
          <p:spPr>
            <a:xfrm>
              <a:off x="2690148" y="3969821"/>
              <a:ext cx="1496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Throwing task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F057330-7515-B790-2D28-75431F0805B8}"/>
              </a:ext>
            </a:extLst>
          </p:cNvPr>
          <p:cNvSpPr txBox="1"/>
          <p:nvPr/>
        </p:nvSpPr>
        <p:spPr>
          <a:xfrm>
            <a:off x="5045981" y="866927"/>
            <a:ext cx="1438326" cy="4431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Small talk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AE72F2-7A9C-04BA-208D-27E530DB3392}"/>
              </a:ext>
            </a:extLst>
          </p:cNvPr>
          <p:cNvCxnSpPr>
            <a:cxnSpLocks/>
          </p:cNvCxnSpPr>
          <p:nvPr/>
        </p:nvCxnSpPr>
        <p:spPr>
          <a:xfrm>
            <a:off x="6474446" y="684599"/>
            <a:ext cx="2940022" cy="36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BF29FD-FB18-3D5F-C362-66E19E82D157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 flipV="1">
            <a:off x="6484307" y="817994"/>
            <a:ext cx="3054608" cy="27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6AE0DA7-EA3F-9EE5-661F-008A976EEF14}"/>
              </a:ext>
            </a:extLst>
          </p:cNvPr>
          <p:cNvSpPr txBox="1"/>
          <p:nvPr/>
        </p:nvSpPr>
        <p:spPr>
          <a:xfrm>
            <a:off x="4989732" y="1656755"/>
            <a:ext cx="2660693" cy="4431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Table task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55603-5E19-2999-0A64-D576409E65E3}"/>
              </a:ext>
            </a:extLst>
          </p:cNvPr>
          <p:cNvSpPr txBox="1"/>
          <p:nvPr/>
        </p:nvSpPr>
        <p:spPr>
          <a:xfrm>
            <a:off x="4987236" y="2099954"/>
            <a:ext cx="2663189" cy="4431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Verbal FDD problem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C6CD11-6D9E-D46A-B108-3041822C8C34}"/>
              </a:ext>
            </a:extLst>
          </p:cNvPr>
          <p:cNvSpPr txBox="1"/>
          <p:nvPr/>
        </p:nvSpPr>
        <p:spPr>
          <a:xfrm>
            <a:off x="4987236" y="2548560"/>
            <a:ext cx="2663189" cy="4431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Arithmetic problems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5500B3-E26B-6766-F82F-21988A609152}"/>
              </a:ext>
            </a:extLst>
          </p:cNvPr>
          <p:cNvSpPr txBox="1"/>
          <p:nvPr/>
        </p:nvSpPr>
        <p:spPr>
          <a:xfrm>
            <a:off x="9538915" y="2196943"/>
            <a:ext cx="197121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Throwing task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ACF379-61B4-DAC3-B53E-122B9CAE278E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7650425" y="2321553"/>
            <a:ext cx="1888490" cy="6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48B2F1-FE04-872D-8858-1604B84F52FA}"/>
              </a:ext>
            </a:extLst>
          </p:cNvPr>
          <p:cNvCxnSpPr>
            <a:cxnSpLocks/>
          </p:cNvCxnSpPr>
          <p:nvPr/>
        </p:nvCxnSpPr>
        <p:spPr>
          <a:xfrm flipV="1">
            <a:off x="7666137" y="2548560"/>
            <a:ext cx="1758192" cy="15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2A2ABE-0885-3847-4178-2A081E601623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7650425" y="1878354"/>
            <a:ext cx="1758192" cy="443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13CB783-29FA-F9D6-695B-CCABE80C63D8}"/>
              </a:ext>
            </a:extLst>
          </p:cNvPr>
          <p:cNvSpPr txBox="1"/>
          <p:nvPr/>
        </p:nvSpPr>
        <p:spPr>
          <a:xfrm>
            <a:off x="4984149" y="3503347"/>
            <a:ext cx="197120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skill test +</a:t>
            </a:r>
          </a:p>
          <a:p>
            <a:pPr algn="ctr"/>
            <a:r>
              <a:rPr lang="en-US" dirty="0"/>
              <a:t>Throwing task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D5898F-3134-144D-EF45-062D59003E28}"/>
              </a:ext>
            </a:extLst>
          </p:cNvPr>
          <p:cNvSpPr txBox="1"/>
          <p:nvPr/>
        </p:nvSpPr>
        <p:spPr>
          <a:xfrm>
            <a:off x="9538916" y="3557886"/>
            <a:ext cx="197120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Throwing task</a:t>
            </a:r>
          </a:p>
          <a:p>
            <a:pPr algn="ctr"/>
            <a:r>
              <a:rPr lang="en-US" dirty="0"/>
              <a:t>+ skill test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42B8C2-DCC8-B5D8-A500-AE975D476E3B}"/>
              </a:ext>
            </a:extLst>
          </p:cNvPr>
          <p:cNvSpPr txBox="1"/>
          <p:nvPr/>
        </p:nvSpPr>
        <p:spPr>
          <a:xfrm>
            <a:off x="7498179" y="3375754"/>
            <a:ext cx="1438326" cy="4431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Table task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0ECE5A-98CF-03A3-3DCA-27D695E38042}"/>
              </a:ext>
            </a:extLst>
          </p:cNvPr>
          <p:cNvSpPr txBox="1"/>
          <p:nvPr/>
        </p:nvSpPr>
        <p:spPr>
          <a:xfrm>
            <a:off x="7495683" y="3824380"/>
            <a:ext cx="1438326" cy="4431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Sodoku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9C11D41-A9A9-9790-F473-02576FDACA46}"/>
              </a:ext>
            </a:extLst>
          </p:cNvPr>
          <p:cNvCxnSpPr>
            <a:cxnSpLocks/>
          </p:cNvCxnSpPr>
          <p:nvPr/>
        </p:nvCxnSpPr>
        <p:spPr>
          <a:xfrm>
            <a:off x="8936505" y="3599025"/>
            <a:ext cx="602411" cy="6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6FBC2BE-A14F-7A22-14D3-351B5891A418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8934009" y="3873106"/>
            <a:ext cx="604907" cy="17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9077007-3532-97AD-8430-5A0B88AD54EE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 flipV="1">
            <a:off x="6955358" y="3597353"/>
            <a:ext cx="542821" cy="229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5412E0-1E1B-9DB7-6C4F-9D0145939372}"/>
              </a:ext>
            </a:extLst>
          </p:cNvPr>
          <p:cNvCxnSpPr>
            <a:cxnSpLocks/>
            <a:stCxn id="43" idx="3"/>
            <a:endCxn id="46" idx="1"/>
          </p:cNvCxnSpPr>
          <p:nvPr/>
        </p:nvCxnSpPr>
        <p:spPr>
          <a:xfrm>
            <a:off x="6955358" y="3826513"/>
            <a:ext cx="540325" cy="21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77974DE-B1CD-F52E-49F8-890C496054C2}"/>
              </a:ext>
            </a:extLst>
          </p:cNvPr>
          <p:cNvSpPr/>
          <p:nvPr/>
        </p:nvSpPr>
        <p:spPr>
          <a:xfrm>
            <a:off x="373917" y="4561102"/>
            <a:ext cx="2653993" cy="1817370"/>
          </a:xfrm>
          <a:prstGeom prst="rect">
            <a:avLst/>
          </a:prstGeom>
          <a:solidFill>
            <a:srgbClr val="53585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16.png">
            <a:extLst>
              <a:ext uri="{FF2B5EF4-FFF2-40B4-BE49-F238E27FC236}">
                <a16:creationId xmlns:a16="http://schemas.microsoft.com/office/drawing/2014/main" id="{E219F1E7-EFE3-2FA0-4B2E-920B9757816E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07611" y="4613652"/>
            <a:ext cx="1728470" cy="1728470"/>
          </a:xfrm>
          <a:prstGeom prst="rect">
            <a:avLst/>
          </a:prstGeom>
          <a:ln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E9EDB39-E485-61D8-4E2C-7A2540D42099}"/>
              </a:ext>
            </a:extLst>
          </p:cNvPr>
          <p:cNvSpPr txBox="1"/>
          <p:nvPr/>
        </p:nvSpPr>
        <p:spPr>
          <a:xfrm>
            <a:off x="807611" y="4561102"/>
            <a:ext cx="153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Detection task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2EC61C-1D02-D500-2A97-B7B35C782BA1}"/>
              </a:ext>
            </a:extLst>
          </p:cNvPr>
          <p:cNvSpPr txBox="1"/>
          <p:nvPr/>
        </p:nvSpPr>
        <p:spPr>
          <a:xfrm>
            <a:off x="3281014" y="5232145"/>
            <a:ext cx="189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9E2E3A-C4C5-362E-661B-CD1BE4543EA3}"/>
              </a:ext>
            </a:extLst>
          </p:cNvPr>
          <p:cNvSpPr txBox="1"/>
          <p:nvPr/>
        </p:nvSpPr>
        <p:spPr>
          <a:xfrm>
            <a:off x="5036120" y="5182428"/>
            <a:ext cx="15223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Acuity mapping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E3495F-58E6-5655-C405-96581A9BE099}"/>
              </a:ext>
            </a:extLst>
          </p:cNvPr>
          <p:cNvSpPr txBox="1"/>
          <p:nvPr/>
        </p:nvSpPr>
        <p:spPr>
          <a:xfrm>
            <a:off x="7410642" y="4788983"/>
            <a:ext cx="152336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Guided practice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A5B5F39-0563-3BF1-9B53-79D795430E25}"/>
              </a:ext>
            </a:extLst>
          </p:cNvPr>
          <p:cNvCxnSpPr>
            <a:cxnSpLocks/>
          </p:cNvCxnSpPr>
          <p:nvPr/>
        </p:nvCxnSpPr>
        <p:spPr>
          <a:xfrm>
            <a:off x="8936504" y="5132673"/>
            <a:ext cx="826332" cy="28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BD0D29-4805-0050-8E0F-04BC6C6997AA}"/>
              </a:ext>
            </a:extLst>
          </p:cNvPr>
          <p:cNvCxnSpPr>
            <a:cxnSpLocks/>
          </p:cNvCxnSpPr>
          <p:nvPr/>
        </p:nvCxnSpPr>
        <p:spPr>
          <a:xfrm flipV="1">
            <a:off x="8934008" y="5731156"/>
            <a:ext cx="828828" cy="27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051AB63-A2BB-FE60-E7CD-9653FBC490DB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6558456" y="5112149"/>
            <a:ext cx="852186" cy="39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EEF371F-2103-792F-7EBA-48A49A58799B}"/>
              </a:ext>
            </a:extLst>
          </p:cNvPr>
          <p:cNvCxnSpPr>
            <a:cxnSpLocks/>
            <a:stCxn id="36" idx="3"/>
            <a:endCxn id="42" idx="1"/>
          </p:cNvCxnSpPr>
          <p:nvPr/>
        </p:nvCxnSpPr>
        <p:spPr>
          <a:xfrm>
            <a:off x="6558456" y="5505594"/>
            <a:ext cx="852186" cy="45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B256CDB-E6AF-C63F-E56E-2572D09F5AA5}"/>
              </a:ext>
            </a:extLst>
          </p:cNvPr>
          <p:cNvSpPr txBox="1"/>
          <p:nvPr/>
        </p:nvSpPr>
        <p:spPr>
          <a:xfrm>
            <a:off x="7410642" y="5633553"/>
            <a:ext cx="152336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Unguided practice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6903CC7-198D-0918-0305-999BA4A67D30}"/>
              </a:ext>
            </a:extLst>
          </p:cNvPr>
          <p:cNvSpPr txBox="1"/>
          <p:nvPr/>
        </p:nvSpPr>
        <p:spPr>
          <a:xfrm>
            <a:off x="9762836" y="5361824"/>
            <a:ext cx="152336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Detection task</a:t>
            </a:r>
          </a:p>
        </p:txBody>
      </p:sp>
    </p:spTree>
    <p:extLst>
      <p:ext uri="{BB962C8B-B14F-4D97-AF65-F5344CB8AC3E}">
        <p14:creationId xmlns:p14="http://schemas.microsoft.com/office/powerpoint/2010/main" val="2987678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50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Hunt, Amelia</dc:creator>
  <cp:lastModifiedBy>Hunt, Amelia</cp:lastModifiedBy>
  <cp:revision>5</cp:revision>
  <dcterms:created xsi:type="dcterms:W3CDTF">2024-11-01T09:49:55Z</dcterms:created>
  <dcterms:modified xsi:type="dcterms:W3CDTF">2024-11-06T11:00:10Z</dcterms:modified>
</cp:coreProperties>
</file>