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CC-5048-D3AB-D77C-1C710EC4E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066CF-75AC-1569-CF5F-C0A3EB9D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11C1-747C-F2C9-7CAB-6E5A1049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EFBB1-EE8D-B889-D79F-2D452F3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4316-EDDE-2827-B6BE-BCAA4D01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4293-8F98-A8CA-7F61-597FFEC0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077D1-3F6B-04CD-076C-90AA3DC4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8CDE-56D1-24F7-50E2-0A5BE3EC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2F72-FD3C-9FF1-25F2-1096781D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F7A2-4797-4124-F740-411498E0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AB76A-E56D-55EC-FD34-8E24C5808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16FC1-5BB6-0CE3-0E08-5F5B421D0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D182-D614-1E95-DD87-406AA0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7F1B-B84C-8D3F-FDD8-EF3C9608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FD4A-F718-2A81-0123-D667079E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26F-7FE4-7728-F507-92377257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2BB1-8ADC-DC28-BF1A-EEA6EF8F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BC01-A694-7B32-4732-A0045B9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6394-F2A5-942E-0B49-BAC3F743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D791-5FB1-CA57-490A-54FD44C8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AFAC-707D-74BB-B70A-EBFB1F41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27F32-CCAC-9077-C8E2-ACF5434E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EF83-0107-7605-9BE5-79489AD6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BEB3-EAE8-EFB0-9F9D-1C5C37DC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82F7-472A-96AA-6084-3459C142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7CF-8F69-7D3C-65AA-9EF27627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4F869-817E-2BB2-7FA0-B8AC8D73C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B415-F5E3-C78B-F805-961BDC07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795D8-2419-8230-BDAC-A1A57F91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A0275-1ACD-49BB-8B41-BC43212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588B3-48C6-B972-3B38-7788A32D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EB4F-5B81-21F6-2215-A7EB8C1B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DD329-458D-B29C-8EA3-F13914C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331BA-AD66-99FE-1C53-C826EC94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7A0E8-E8F2-CDA8-B418-266CABC3B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6CB89-1493-8167-B701-9E01AA08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C8C3A-2756-3272-6D9C-D9C23964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9DB92-B592-5F2A-BB91-EF6489A6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1D106-3F0D-1E17-30FB-03566F1F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54EA-3015-1965-A512-C5923CB3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80363-4E65-0C66-1ED3-BA25DAD8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C1B3E-1145-A5D4-32B5-EC8B6701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45567-505D-0228-62DE-2DC8EBD7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9ACA-1CA5-BB6F-1D18-1FEFE496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6B93E-DAF0-840E-EF57-E7047164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A98CD-AEC2-86CF-589D-F28225C7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A479-69F6-DD91-6660-C8877FA3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F773-0C7D-98ED-2B8B-A6422F1E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DEF22-FF55-C4C8-ACE7-FFC31C68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F9F6-86FC-5E03-9CBB-D2B24803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4C786-D2E7-898E-A80A-F9C3E417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E874-182A-E4F3-6167-7128E15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AA3D-A2FD-695D-12F8-CBFD10A6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7BBC7-27E1-9F3A-B8C0-AA4525FF4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8A4D3-A78E-7052-6080-ADF748C9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E7EF-718D-B2DE-F962-6A06E44E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3124-F318-8EB7-9A99-C70AD6B7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3514-4BDD-7F86-EAC9-463205B2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F4297-4FAE-F8B5-D1D8-30991955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CC0-C43A-1948-F9F1-D6F20BD8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666E-76D8-F106-5526-D2D626859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4BBDE-D450-9B45-8D9C-6DC474680EED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24AB-8970-7C2A-3666-B5DA86039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4CA7-9EA0-301E-20E2-7F91EEF7F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D8202-0830-2A46-91DA-117893C0E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9566CF-6021-6208-331B-C530210E02E5}"/>
              </a:ext>
            </a:extLst>
          </p:cNvPr>
          <p:cNvSpPr txBox="1"/>
          <p:nvPr/>
        </p:nvSpPr>
        <p:spPr>
          <a:xfrm>
            <a:off x="7319697" y="1653026"/>
            <a:ext cx="2085796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9DE1D-AD22-2E65-B5DD-0BA9D7800EF0}"/>
              </a:ext>
            </a:extLst>
          </p:cNvPr>
          <p:cNvSpPr txBox="1"/>
          <p:nvPr/>
        </p:nvSpPr>
        <p:spPr>
          <a:xfrm>
            <a:off x="3260669" y="1561220"/>
            <a:ext cx="189799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BEB07-B49C-F5B4-4389-82EC004DCBF2}"/>
              </a:ext>
            </a:extLst>
          </p:cNvPr>
          <p:cNvSpPr txBox="1"/>
          <p:nvPr/>
        </p:nvSpPr>
        <p:spPr>
          <a:xfrm>
            <a:off x="3260668" y="2937751"/>
            <a:ext cx="189799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7A70E-4483-CC25-FD6F-52EFC49DE467}"/>
              </a:ext>
            </a:extLst>
          </p:cNvPr>
          <p:cNvSpPr txBox="1"/>
          <p:nvPr/>
        </p:nvSpPr>
        <p:spPr>
          <a:xfrm>
            <a:off x="3229044" y="4498925"/>
            <a:ext cx="189799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5A368-876F-AD9C-AB3B-12FD3D1F5FB2}"/>
              </a:ext>
            </a:extLst>
          </p:cNvPr>
          <p:cNvSpPr txBox="1"/>
          <p:nvPr/>
        </p:nvSpPr>
        <p:spPr>
          <a:xfrm>
            <a:off x="5036120" y="1421516"/>
            <a:ext cx="1438326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 task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646ED3-DD80-6CF8-9A98-DD33D0A5644B}"/>
              </a:ext>
            </a:extLst>
          </p:cNvPr>
          <p:cNvGrpSpPr/>
          <p:nvPr/>
        </p:nvGrpSpPr>
        <p:grpSpPr>
          <a:xfrm>
            <a:off x="459522" y="1421516"/>
            <a:ext cx="2663190" cy="1817370"/>
            <a:chOff x="2328736" y="2016853"/>
            <a:chExt cx="2219325" cy="1514475"/>
          </a:xfrm>
        </p:grpSpPr>
        <p:pic>
          <p:nvPicPr>
            <p:cNvPr id="6" name="image8.png">
              <a:extLst>
                <a:ext uri="{FF2B5EF4-FFF2-40B4-BE49-F238E27FC236}">
                  <a16:creationId xmlns:a16="http://schemas.microsoft.com/office/drawing/2014/main" id="{37B8EFE4-EEE6-14AE-E776-29A7A088E0EA}"/>
                </a:ext>
              </a:extLst>
            </p:cNvPr>
            <p:cNvPicPr/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28736" y="2016853"/>
              <a:ext cx="2219325" cy="1514475"/>
            </a:xfrm>
            <a:prstGeom prst="rect">
              <a:avLst/>
            </a:prstGeom>
            <a:ln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A33612-9C53-C6F8-8BB2-B99843AE5EA1}"/>
                </a:ext>
              </a:extLst>
            </p:cNvPr>
            <p:cNvSpPr txBox="1"/>
            <p:nvPr/>
          </p:nvSpPr>
          <p:spPr>
            <a:xfrm>
              <a:off x="2882797" y="2056625"/>
              <a:ext cx="111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Table task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F8C1CA-F204-6D29-CA6E-CBBA1DF8D259}"/>
              </a:ext>
            </a:extLst>
          </p:cNvPr>
          <p:cNvGrpSpPr/>
          <p:nvPr/>
        </p:nvGrpSpPr>
        <p:grpSpPr>
          <a:xfrm>
            <a:off x="468719" y="3619113"/>
            <a:ext cx="2663190" cy="1817370"/>
            <a:chOff x="2328736" y="3638293"/>
            <a:chExt cx="2219325" cy="1514475"/>
          </a:xfrm>
        </p:grpSpPr>
        <p:pic>
          <p:nvPicPr>
            <p:cNvPr id="5" name="image4.png">
              <a:extLst>
                <a:ext uri="{FF2B5EF4-FFF2-40B4-BE49-F238E27FC236}">
                  <a16:creationId xmlns:a16="http://schemas.microsoft.com/office/drawing/2014/main" id="{AB327186-1A99-215B-B1C1-78538AF705CC}"/>
                </a:ext>
              </a:extLst>
            </p:cNvPr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328736" y="3638293"/>
              <a:ext cx="2219325" cy="1514475"/>
            </a:xfrm>
            <a:prstGeom prst="rect">
              <a:avLst/>
            </a:prstGeom>
            <a:ln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D40B23-CF3E-A1F3-7932-1E56C56949BA}"/>
                </a:ext>
              </a:extLst>
            </p:cNvPr>
            <p:cNvSpPr txBox="1"/>
            <p:nvPr/>
          </p:nvSpPr>
          <p:spPr>
            <a:xfrm>
              <a:off x="2690148" y="3969821"/>
              <a:ext cx="14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Throwing task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057330-7515-B790-2D28-75431F0805B8}"/>
              </a:ext>
            </a:extLst>
          </p:cNvPr>
          <p:cNvSpPr txBox="1"/>
          <p:nvPr/>
        </p:nvSpPr>
        <p:spPr>
          <a:xfrm>
            <a:off x="5045981" y="1870143"/>
            <a:ext cx="1438326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Small talk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AE72F2-7A9C-04BA-208D-27E530DB3392}"/>
              </a:ext>
            </a:extLst>
          </p:cNvPr>
          <p:cNvCxnSpPr>
            <a:cxnSpLocks/>
          </p:cNvCxnSpPr>
          <p:nvPr/>
        </p:nvCxnSpPr>
        <p:spPr>
          <a:xfrm>
            <a:off x="6474446" y="1687815"/>
            <a:ext cx="845251" cy="4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BF29FD-FB18-3D5F-C362-66E19E82D157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6484307" y="1874625"/>
            <a:ext cx="835390" cy="21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AE0DA7-EA3F-9EE5-661F-008A976EEF14}"/>
              </a:ext>
            </a:extLst>
          </p:cNvPr>
          <p:cNvSpPr txBox="1"/>
          <p:nvPr/>
        </p:nvSpPr>
        <p:spPr>
          <a:xfrm>
            <a:off x="4989732" y="2659971"/>
            <a:ext cx="2660693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 task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55603-5E19-2999-0A64-D576409E65E3}"/>
              </a:ext>
            </a:extLst>
          </p:cNvPr>
          <p:cNvSpPr txBox="1"/>
          <p:nvPr/>
        </p:nvSpPr>
        <p:spPr>
          <a:xfrm>
            <a:off x="4987236" y="3103170"/>
            <a:ext cx="2663189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Verbal FDD 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6CD11-6D9E-D46A-B108-3041822C8C34}"/>
              </a:ext>
            </a:extLst>
          </p:cNvPr>
          <p:cNvSpPr txBox="1"/>
          <p:nvPr/>
        </p:nvSpPr>
        <p:spPr>
          <a:xfrm>
            <a:off x="4987236" y="3551776"/>
            <a:ext cx="2663189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Arithmetic problems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500B3-E26B-6766-F82F-21988A609152}"/>
              </a:ext>
            </a:extLst>
          </p:cNvPr>
          <p:cNvSpPr txBox="1"/>
          <p:nvPr/>
        </p:nvSpPr>
        <p:spPr>
          <a:xfrm>
            <a:off x="8735781" y="3284968"/>
            <a:ext cx="2085796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ACF379-61B4-DAC3-B53E-122B9CAE278E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7650425" y="3324769"/>
            <a:ext cx="1085357" cy="18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48B2F1-FE04-872D-8858-1604B84F52FA}"/>
              </a:ext>
            </a:extLst>
          </p:cNvPr>
          <p:cNvCxnSpPr>
            <a:cxnSpLocks/>
          </p:cNvCxnSpPr>
          <p:nvPr/>
        </p:nvCxnSpPr>
        <p:spPr>
          <a:xfrm flipV="1">
            <a:off x="7650425" y="3637267"/>
            <a:ext cx="1085357" cy="1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2A2ABE-0885-3847-4178-2A081E60162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650425" y="2881570"/>
            <a:ext cx="1085357" cy="43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3CB783-29FA-F9D6-695B-CCABE80C63D8}"/>
              </a:ext>
            </a:extLst>
          </p:cNvPr>
          <p:cNvSpPr txBox="1"/>
          <p:nvPr/>
        </p:nvSpPr>
        <p:spPr>
          <a:xfrm>
            <a:off x="4984149" y="4506563"/>
            <a:ext cx="1971209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D5898F-3134-144D-EF45-062D59003E28}"/>
              </a:ext>
            </a:extLst>
          </p:cNvPr>
          <p:cNvSpPr txBox="1"/>
          <p:nvPr/>
        </p:nvSpPr>
        <p:spPr>
          <a:xfrm>
            <a:off x="9538916" y="4561102"/>
            <a:ext cx="1971209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Throwing task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42B8C2-DCC8-B5D8-A500-AE975D476E3B}"/>
              </a:ext>
            </a:extLst>
          </p:cNvPr>
          <p:cNvSpPr txBox="1"/>
          <p:nvPr/>
        </p:nvSpPr>
        <p:spPr>
          <a:xfrm>
            <a:off x="7498179" y="4378970"/>
            <a:ext cx="1438326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 task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0ECE5A-98CF-03A3-3DCA-27D695E38042}"/>
              </a:ext>
            </a:extLst>
          </p:cNvPr>
          <p:cNvSpPr txBox="1"/>
          <p:nvPr/>
        </p:nvSpPr>
        <p:spPr>
          <a:xfrm>
            <a:off x="7495683" y="4827596"/>
            <a:ext cx="1438326" cy="4431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Sodoku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C11D41-A9A9-9790-F473-02576FDACA46}"/>
              </a:ext>
            </a:extLst>
          </p:cNvPr>
          <p:cNvCxnSpPr>
            <a:cxnSpLocks/>
          </p:cNvCxnSpPr>
          <p:nvPr/>
        </p:nvCxnSpPr>
        <p:spPr>
          <a:xfrm>
            <a:off x="8936505" y="4602241"/>
            <a:ext cx="602411" cy="6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FBC2BE-A14F-7A22-14D3-351B5891A418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8934009" y="4876322"/>
            <a:ext cx="604907" cy="1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077007-3532-97AD-8430-5A0B88AD54EE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6955358" y="4600569"/>
            <a:ext cx="542821" cy="12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5412E0-1E1B-9DB7-6C4F-9D0145939372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>
            <a:off x="6955358" y="4728161"/>
            <a:ext cx="540325" cy="32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7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Hunt, Amelia</dc:creator>
  <cp:lastModifiedBy>Hunt, Amelia</cp:lastModifiedBy>
  <cp:revision>4</cp:revision>
  <dcterms:created xsi:type="dcterms:W3CDTF">2024-11-01T09:49:55Z</dcterms:created>
  <dcterms:modified xsi:type="dcterms:W3CDTF">2024-11-01T11:53:58Z</dcterms:modified>
</cp:coreProperties>
</file>