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Microsoft JhengHei Light" panose="020B0304030504040204" pitchFamily="34" charset="-120"/>
      <p:regular r:id="rId10"/>
    </p:embeddedFont>
    <p:embeddedFont>
      <p:font typeface="Aharoni" panose="02010803020104030203" pitchFamily="2" charset="-79"/>
      <p:bold r:id="rId11"/>
    </p:embeddedFont>
    <p:embeddedFont>
      <p:font typeface="Libre Franklin" panose="02020500000000000000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W99vNu+DljPD4Ftz4XnCzEG29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8a903c0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8a903c0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" name="Google Shape;18;p8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8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8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10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7" name="Google Shape;67;p1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6" name="Google Shape;76;p1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7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915127" y="1553241"/>
            <a:ext cx="8361300" cy="20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zh-TW">
                <a:latin typeface="Libre Franklin"/>
                <a:ea typeface="Libre Franklin"/>
                <a:cs typeface="Libre Franklin"/>
                <a:sym typeface="Libre Franklin"/>
              </a:rPr>
              <a:t>慢速壘球數據網頁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7889722" y="4232900"/>
            <a:ext cx="4766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00857020 陳威融</a:t>
            </a: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00857004 官廷洋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01" name="Google Shape;101;p3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02" name="Google Shape;102;p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438950" y="2527250"/>
            <a:ext cx="33558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zh-TW" sz="6000" b="1" cap="none">
                <a:solidFill>
                  <a:srgbClr val="F1C232"/>
                </a:solidFill>
              </a:rPr>
              <a:t>網站架構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05" name="Google Shape;105;p3"/>
          <p:cNvSpPr/>
          <p:nvPr/>
        </p:nvSpPr>
        <p:spPr>
          <a:xfrm rot="10800000">
            <a:off x="115203" y="380075"/>
            <a:ext cx="1735722" cy="1791625"/>
          </a:xfrm>
          <a:custGeom>
            <a:avLst/>
            <a:gdLst/>
            <a:ahLst/>
            <a:cxnLst/>
            <a:rect l="l" t="t" r="r" b="b"/>
            <a:pathLst>
              <a:path w="10002" h="10000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6430850" y="3962950"/>
            <a:ext cx="2489725" cy="23730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pic>
        <p:nvPicPr>
          <p:cNvPr id="107" name="Google Shape;10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3029" r="-2177"/>
          <a:stretch/>
        </p:blipFill>
        <p:spPr>
          <a:xfrm>
            <a:off x="520125" y="1125325"/>
            <a:ext cx="7759200" cy="46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2824750" y="567150"/>
            <a:ext cx="55221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 b="1">
                <a:solidFill>
                  <a:srgbClr val="F1C232"/>
                </a:solidFill>
              </a:rPr>
              <a:t>特 色  與  優 點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1371600" y="1735750"/>
            <a:ext cx="11153100" cy="46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zh-TW" sz="2600"/>
              <a:t>1.我們著重於記錄員在比賽中能輕易紀錄場上的情況。</a:t>
            </a:r>
            <a:endParaRPr sz="260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zh-TW" sz="2600"/>
              <a:t>2.比賽中，紀錄員能輕易了解敵方打者前次的攻擊習性。</a:t>
            </a:r>
            <a:endParaRPr sz="260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zh-TW" sz="2600"/>
              <a:t>3.可依據球員數據，分析球員習性，下次比賽能透過此網站制定策略。</a:t>
            </a:r>
            <a:endParaRPr sz="260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zh-TW" sz="2600"/>
              <a:t>4.系統性整理比賽數據，有助於球隊瞭解自身缺點。</a:t>
            </a:r>
            <a:endParaRPr sz="260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zh-TW" sz="2600"/>
              <a:t>5.比賽後，能快速、方便發布在社團、網站上。</a:t>
            </a:r>
            <a:br>
              <a:rPr lang="zh-TW" sz="2600"/>
            </a:b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390650" y="685800"/>
            <a:ext cx="4705346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 b="1">
                <a:solidFill>
                  <a:srgbClr val="F1C232"/>
                </a:solidFill>
              </a:rPr>
              <a:t>WEB 技術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557075" y="1655250"/>
            <a:ext cx="3627900" cy="1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84048" lvl="0" indent="-3840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 dirty="0"/>
              <a:t>HTML5，CSS，Jquery</a:t>
            </a:r>
            <a:endParaRPr dirty="0"/>
          </a:p>
          <a:p>
            <a:pPr marL="914400" lvl="1" indent="-384048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zh-TW" dirty="0"/>
              <a:t>網站外觀</a:t>
            </a:r>
            <a:endParaRPr dirty="0"/>
          </a:p>
          <a:p>
            <a:pPr marL="914400" lvl="1" indent="-371348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</a:pPr>
            <a:r>
              <a:rPr lang="zh-TW" dirty="0"/>
              <a:t>動畫</a:t>
            </a:r>
            <a:endParaRPr dirty="0"/>
          </a:p>
          <a:p>
            <a:pPr marL="914400" lvl="1" indent="-257048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8D2F7D6-789E-47CD-95DA-9AE4950EF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625" y="4220859"/>
            <a:ext cx="5088022" cy="2453736"/>
          </a:xfrm>
          <a:prstGeom prst="rect">
            <a:avLst/>
          </a:prstGeom>
        </p:spPr>
      </p:pic>
      <p:pic>
        <p:nvPicPr>
          <p:cNvPr id="7" name="Google Shape;120;p4">
            <a:extLst>
              <a:ext uri="{FF2B5EF4-FFF2-40B4-BE49-F238E27FC236}">
                <a16:creationId xmlns:a16="http://schemas.microsoft.com/office/drawing/2014/main" id="{61EA8BCD-30E8-4945-8DB0-6E9E2D6B8C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102" r="-2" b="-1"/>
          <a:stretch/>
        </p:blipFill>
        <p:spPr>
          <a:xfrm>
            <a:off x="7155338" y="685800"/>
            <a:ext cx="4819309" cy="204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6860D29-A3A8-4D03-BF39-993B8B5D2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570" y="3941555"/>
            <a:ext cx="2624979" cy="273304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E41AAF0-6D43-4DE0-8587-CC080C2EA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014" y="3941403"/>
            <a:ext cx="2796700" cy="273334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6BDE1A1-2191-4EFE-AA54-20C708B4DB8E}"/>
              </a:ext>
            </a:extLst>
          </p:cNvPr>
          <p:cNvSpPr txBox="1"/>
          <p:nvPr/>
        </p:nvSpPr>
        <p:spPr>
          <a:xfrm>
            <a:off x="1004570" y="3362980"/>
            <a:ext cx="4705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 Light" panose="020B0604030504040204" pitchFamily="34" charset="-120"/>
                <a:ea typeface="Microsoft JhengHei Light" panose="020B0604030504040204" pitchFamily="34" charset="-120"/>
                <a:cs typeface="Aharoni" panose="020B0604020202020204" pitchFamily="2" charset="-79"/>
              </a:rPr>
              <a:t>製作</a:t>
            </a:r>
            <a:r>
              <a:rPr lang="en-US" altLang="zh-TW" sz="2800" dirty="0">
                <a:latin typeface="Microsoft JhengHei Light" panose="020B0604030504040204" pitchFamily="34" charset="-120"/>
                <a:ea typeface="Microsoft JhengHei Light" panose="020B0604030504040204" pitchFamily="34" charset="-120"/>
                <a:cs typeface="Aharoni" panose="020B0604020202020204" pitchFamily="2" charset="-79"/>
              </a:rPr>
              <a:t>button.hover</a:t>
            </a:r>
            <a:r>
              <a:rPr lang="zh-TW" altLang="en-US" sz="2800" dirty="0">
                <a:latin typeface="Microsoft JhengHei Light" panose="020B0604030504040204" pitchFamily="34" charset="-120"/>
                <a:ea typeface="Microsoft JhengHei Light" panose="020B0604030504040204" pitchFamily="34" charset="-120"/>
                <a:cs typeface="Aharoni" panose="020B0604020202020204" pitchFamily="2" charset="-79"/>
              </a:rPr>
              <a:t>的</a:t>
            </a:r>
            <a:r>
              <a:rPr lang="en-US" altLang="zh-TW" sz="2800" dirty="0">
                <a:latin typeface="Microsoft JhengHei Light" panose="020B0604030504040204" pitchFamily="34" charset="-120"/>
                <a:ea typeface="Microsoft JhengHei Light" panose="020B0604030504040204" pitchFamily="34" charset="-120"/>
                <a:cs typeface="Aharoni" panose="020B0604020202020204" pitchFamily="2" charset="-79"/>
              </a:rPr>
              <a:t>CSS</a:t>
            </a:r>
            <a:endParaRPr lang="zh-TW" altLang="en-US" sz="2800" dirty="0">
              <a:latin typeface="Microsoft JhengHei Light" panose="020B0604030504040204" pitchFamily="34" charset="-120"/>
              <a:ea typeface="Microsoft JhengHei Light" panose="020B0604030504040204" pitchFamily="34" charset="-120"/>
              <a:cs typeface="Aharoni" panose="020B0604020202020204" pitchFamily="2" charset="-79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6F7202-C729-4EF1-8E1B-C1B7743D7F80}"/>
              </a:ext>
            </a:extLst>
          </p:cNvPr>
          <p:cNvSpPr txBox="1"/>
          <p:nvPr/>
        </p:nvSpPr>
        <p:spPr>
          <a:xfrm>
            <a:off x="6886625" y="3627120"/>
            <a:ext cx="481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製作比賽動畫的</a:t>
            </a:r>
            <a:r>
              <a:rPr lang="en-US" altLang="zh-TW" sz="28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Jquery</a:t>
            </a:r>
            <a:endParaRPr lang="zh-TW" altLang="en-US" sz="2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78a903c08c_0_5"/>
          <p:cNvPicPr preferRelativeResize="0"/>
          <p:nvPr/>
        </p:nvPicPr>
        <p:blipFill rotWithShape="1">
          <a:blip r:embed="rId3">
            <a:alphaModFix/>
          </a:blip>
          <a:srcRect r="15640"/>
          <a:stretch/>
        </p:blipFill>
        <p:spPr>
          <a:xfrm>
            <a:off x="4713150" y="1400852"/>
            <a:ext cx="7289674" cy="373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78a903c08c_0_5"/>
          <p:cNvSpPr txBox="1"/>
          <p:nvPr/>
        </p:nvSpPr>
        <p:spPr>
          <a:xfrm>
            <a:off x="1015675" y="794950"/>
            <a:ext cx="3951000" cy="4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4048" lvl="0" indent="-384048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</a:pPr>
            <a:r>
              <a:rPr lang="zh-TW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JavaScript，DOM，Event</a:t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84048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</a:pPr>
            <a:r>
              <a:rPr lang="zh-TW" sz="2000" i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球飛行方向</a:t>
            </a:r>
            <a:endParaRPr sz="2000" i="1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84048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</a:pPr>
            <a:r>
              <a:rPr lang="zh-TW" sz="2000" i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滾地或飛球</a:t>
            </a:r>
            <a:endParaRPr sz="2000" i="1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96748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</a:pPr>
            <a:r>
              <a:rPr lang="zh-TW" sz="2000" i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統計安打數及比分</a:t>
            </a:r>
            <a:endParaRPr sz="2000" i="1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96748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</a:pPr>
            <a:r>
              <a:rPr lang="zh-TW" sz="2000" i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是否失誤</a:t>
            </a:r>
            <a:endParaRPr sz="2000" i="1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96748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</a:pPr>
            <a:r>
              <a:rPr lang="zh-TW" sz="2000" i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處理三出局狀況</a:t>
            </a:r>
            <a:endParaRPr sz="2000" i="1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96748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</a:pPr>
            <a:r>
              <a:rPr lang="zh-TW" sz="2000" i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處理代打狀況</a:t>
            </a:r>
            <a:endParaRPr sz="2000" i="1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>
            <a:spLocks noGrp="1"/>
          </p:cNvSpPr>
          <p:nvPr>
            <p:ph type="title"/>
          </p:nvPr>
        </p:nvSpPr>
        <p:spPr>
          <a:xfrm>
            <a:off x="1134300" y="733275"/>
            <a:ext cx="32826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 b="1">
                <a:solidFill>
                  <a:srgbClr val="F1C232"/>
                </a:solidFill>
              </a:rPr>
              <a:t>創 作 動 機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32" name="Google Shape;132;p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3282694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</a:pPr>
            <a:r>
              <a:rPr lang="zh-TW" sz="1900"/>
              <a:t>身為系壘的一份子,球打得不夠好沒關係，希望能藉由所學來好好貢獻於球隊</a:t>
            </a:r>
            <a:endParaRPr sz="190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</a:pPr>
            <a:r>
              <a:rPr lang="zh-TW" sz="1900"/>
              <a:t>每場比賽在進行的當下都需要把場上所發生的事情記錄下來(如右圖)然而有時記錄員的字太醜，且賽後若忘記場上發生甚麼事的話可能紀錄就會因此不完整，所以想藉此機會來做個能記錄的工具</a:t>
            </a:r>
            <a:endParaRPr sz="1900"/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1467" y="825080"/>
            <a:ext cx="6517065" cy="488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 b="1">
                <a:solidFill>
                  <a:srgbClr val="F1C232"/>
                </a:solidFill>
              </a:rPr>
              <a:t>分 工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1371600" y="1908928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</a:pPr>
            <a:r>
              <a:rPr lang="zh-TW" sz="3600"/>
              <a:t>動畫、網站最終樣貌、CSS、jquery:陳威融</a:t>
            </a:r>
            <a:endParaRPr sz="3600"/>
          </a:p>
          <a:p>
            <a:pPr marL="384048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</a:pPr>
            <a:r>
              <a:rPr lang="zh-TW" sz="3600"/>
              <a:t>JavaScript、網站基本外觀雛形:官廷洋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298</Words>
  <Application>Microsoft Office PowerPoint</Application>
  <PresentationFormat>寬螢幕</PresentationFormat>
  <Paragraphs>32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Libre Franklin</vt:lpstr>
      <vt:lpstr>Aharoni</vt:lpstr>
      <vt:lpstr>Arial</vt:lpstr>
      <vt:lpstr>Microsoft JhengHei Light</vt:lpstr>
      <vt:lpstr>裁剪</vt:lpstr>
      <vt:lpstr>慢速壘球數據網頁</vt:lpstr>
      <vt:lpstr>網站架構</vt:lpstr>
      <vt:lpstr>特 色  與  優 點</vt:lpstr>
      <vt:lpstr>WEB 技術</vt:lpstr>
      <vt:lpstr>PowerPoint 簡報</vt:lpstr>
      <vt:lpstr>創 作 動 機</vt:lpstr>
      <vt:lpstr>分 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慢速壘球數據網頁</dc:title>
  <dc:creator>warren5606</dc:creator>
  <cp:lastModifiedBy>warren5606</cp:lastModifiedBy>
  <cp:revision>3</cp:revision>
  <dcterms:created xsi:type="dcterms:W3CDTF">2021-01-10T15:49:00Z</dcterms:created>
  <dcterms:modified xsi:type="dcterms:W3CDTF">2021-01-11T11:41:05Z</dcterms:modified>
</cp:coreProperties>
</file>