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0AD0F-EECF-4C8F-87A0-75806137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986416"/>
            <a:ext cx="8361229" cy="2098226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慢速壘球數據網頁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8ED36C-FA2C-497D-9698-3991E0185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3F6C84-0704-4649-961E-D3309F513765}"/>
              </a:ext>
            </a:extLst>
          </p:cNvPr>
          <p:cNvSpPr txBox="1"/>
          <p:nvPr/>
        </p:nvSpPr>
        <p:spPr>
          <a:xfrm>
            <a:off x="8993172" y="4719350"/>
            <a:ext cx="476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00857020</a:t>
            </a:r>
            <a:r>
              <a:rPr lang="zh-TW" altLang="en-US" dirty="0"/>
              <a:t> 陳威融</a:t>
            </a:r>
            <a:endParaRPr lang="en-US" altLang="zh-TW" dirty="0"/>
          </a:p>
          <a:p>
            <a:r>
              <a:rPr lang="en-US" altLang="zh-TW" dirty="0"/>
              <a:t>00857004</a:t>
            </a:r>
            <a:r>
              <a:rPr lang="zh-TW" altLang="en-US" dirty="0"/>
              <a:t> 官廷洋</a:t>
            </a:r>
          </a:p>
        </p:txBody>
      </p:sp>
    </p:spTree>
    <p:extLst>
      <p:ext uri="{BB962C8B-B14F-4D97-AF65-F5344CB8AC3E}">
        <p14:creationId xmlns:p14="http://schemas.microsoft.com/office/powerpoint/2010/main" val="14281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356D-24E4-4D3C-90FE-A36323C4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zh-TW" altLang="en-US" dirty="0"/>
              <a:t>創作動機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AE3D19EF-2B1B-42A8-A57A-37464ABB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zh-TW" altLang="en-US" sz="1900" dirty="0"/>
              <a:t>身為系壘的一份子</a:t>
            </a:r>
            <a:r>
              <a:rPr lang="en-US" altLang="zh-TW" sz="1900" dirty="0"/>
              <a:t>,</a:t>
            </a:r>
            <a:r>
              <a:rPr lang="zh-TW" altLang="en-US" sz="1900" dirty="0"/>
              <a:t>球打得不夠好沒關西，希望能藉由所學來好好貢獻於球隊</a:t>
            </a:r>
            <a:endParaRPr lang="en-US" altLang="zh-TW" sz="1900" dirty="0"/>
          </a:p>
          <a:p>
            <a:r>
              <a:rPr lang="zh-TW" altLang="en-US" sz="1900" dirty="0"/>
              <a:t>每場比賽在進行的當下都需要把場上所發生的事情記錄下來</a:t>
            </a:r>
            <a:r>
              <a:rPr lang="en-US" altLang="zh-TW" sz="1900" dirty="0"/>
              <a:t>(</a:t>
            </a:r>
            <a:r>
              <a:rPr lang="zh-TW" altLang="en-US" sz="1900" dirty="0"/>
              <a:t>如右圖</a:t>
            </a:r>
            <a:r>
              <a:rPr lang="en-US" altLang="zh-TW" sz="1900" dirty="0"/>
              <a:t>)</a:t>
            </a:r>
            <a:r>
              <a:rPr lang="zh-TW" altLang="en-US" sz="1900" dirty="0"/>
              <a:t>然而有時記錄員的字太醜，且賽後若忘記場上發生甚麼是的話可能紀錄就會因此不完整，所以想藉此機會來做個能記錄的工具</a:t>
            </a:r>
            <a:endParaRPr lang="en-US" sz="19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68BC90-18B9-4E1B-BAFE-B4868766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825080"/>
            <a:ext cx="6517065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68C2CE-67A1-46F1-A009-907A8A3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網站架構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CB7EDD-4890-4B14-B405-BCB539AC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75201"/>
            <a:ext cx="5659222" cy="37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0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1DF4A-3AF2-4215-9011-4C5D7215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705346" cy="1485900"/>
          </a:xfrm>
        </p:spPr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技術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92581C7-1EBB-469C-A1E9-867262E8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4743353" cy="3581400"/>
          </a:xfrm>
        </p:spPr>
        <p:txBody>
          <a:bodyPr>
            <a:normAutofit/>
          </a:bodyPr>
          <a:lstStyle/>
          <a:p>
            <a:r>
              <a:rPr lang="en-US" altLang="zh-TW"/>
              <a:t>HTML5</a:t>
            </a:r>
            <a:r>
              <a:rPr lang="zh-TW" altLang="en-US"/>
              <a:t>，</a:t>
            </a:r>
            <a:r>
              <a:rPr lang="en-US" altLang="zh-TW"/>
              <a:t>CSS</a:t>
            </a:r>
            <a:r>
              <a:rPr lang="zh-TW" altLang="en-US"/>
              <a:t>，</a:t>
            </a:r>
            <a:r>
              <a:rPr lang="en-US" altLang="zh-TW"/>
              <a:t>JQuere</a:t>
            </a:r>
          </a:p>
          <a:p>
            <a:pPr lvl="1"/>
            <a:r>
              <a:rPr lang="zh-TW" altLang="en-US"/>
              <a:t>呈現網站外觀</a:t>
            </a:r>
            <a:endParaRPr lang="en-US" altLang="zh-TW"/>
          </a:p>
          <a:p>
            <a:r>
              <a:rPr lang="en-US" altLang="zh-TW"/>
              <a:t>JavaScript</a:t>
            </a:r>
            <a:r>
              <a:rPr lang="zh-TW" altLang="en-US"/>
              <a:t>，</a:t>
            </a:r>
            <a:r>
              <a:rPr lang="en-US" altLang="zh-TW"/>
              <a:t>DOM</a:t>
            </a:r>
            <a:r>
              <a:rPr lang="zh-TW" altLang="en-US"/>
              <a:t>，</a:t>
            </a:r>
            <a:r>
              <a:rPr lang="en-US" altLang="zh-TW"/>
              <a:t>Event</a:t>
            </a:r>
          </a:p>
          <a:p>
            <a:pPr lvl="1"/>
            <a:r>
              <a:rPr lang="zh-TW" altLang="en-US"/>
              <a:t>處理三出局狀況</a:t>
            </a:r>
            <a:endParaRPr lang="en-US" altLang="zh-TW"/>
          </a:p>
          <a:p>
            <a:pPr lvl="1"/>
            <a:r>
              <a:rPr lang="zh-TW" altLang="en-US"/>
              <a:t>統計安打數及比分</a:t>
            </a:r>
            <a:endParaRPr lang="en-US" altLang="zh-TW"/>
          </a:p>
          <a:p>
            <a:pPr lvl="1"/>
            <a:r>
              <a:rPr lang="zh-TW" altLang="en-US"/>
              <a:t>處理代打狀況</a:t>
            </a:r>
            <a:endParaRPr lang="en-US" altLang="zh-TW"/>
          </a:p>
          <a:p>
            <a:pPr lvl="1"/>
            <a:r>
              <a:rPr lang="zh-TW" altLang="en-US"/>
              <a:t>球飛行方向</a:t>
            </a:r>
            <a:endParaRPr lang="en-US" altLang="zh-TW"/>
          </a:p>
          <a:p>
            <a:pPr lvl="1"/>
            <a:r>
              <a:rPr lang="zh-TW" altLang="en-US"/>
              <a:t>滾地或飛球</a:t>
            </a:r>
            <a:endParaRPr lang="en-US" altLang="zh-TW"/>
          </a:p>
          <a:p>
            <a:pPr lvl="1"/>
            <a:r>
              <a:rPr lang="zh-TW" altLang="en-US"/>
              <a:t>是否失誤</a:t>
            </a:r>
            <a:endParaRPr lang="en-US" altLang="zh-TW"/>
          </a:p>
          <a:p>
            <a:pPr lvl="1"/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94229-BA4B-46B8-BD21-EE2116B3A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r="36547"/>
          <a:stretch/>
        </p:blipFill>
        <p:spPr>
          <a:xfrm>
            <a:off x="6742277" y="685800"/>
            <a:ext cx="4806252" cy="336866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F2D5FAC-EB45-4F2C-9B2D-B92E4B4A3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2" r="-2" b="-2"/>
          <a:stretch/>
        </p:blipFill>
        <p:spPr>
          <a:xfrm>
            <a:off x="6729220" y="4145903"/>
            <a:ext cx="4819307" cy="20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D76A7-2DFB-4474-AD79-D471C3B2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特色與優點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61A5F-37ED-48F9-814B-AB54E463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5936"/>
            <a:ext cx="10129101" cy="4612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1.</a:t>
            </a:r>
            <a:r>
              <a:rPr lang="zh-TW" altLang="en-US" sz="2600" dirty="0"/>
              <a:t>我們著重於記錄員在比賽中能輕易紀錄場上的情況。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2.</a:t>
            </a:r>
            <a:r>
              <a:rPr lang="zh-TW" altLang="en-US" sz="2600" dirty="0"/>
              <a:t>比賽中，網站能及時提醒紀錄員打者前次的攻擊習性。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3.</a:t>
            </a:r>
            <a:r>
              <a:rPr lang="zh-TW" altLang="en-US" sz="2600" dirty="0"/>
              <a:t>可依據球員數據，分析球員習性，下次比賽能透過此網站制定策略。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4.</a:t>
            </a:r>
            <a:r>
              <a:rPr lang="zh-TW" altLang="en-US" sz="2600" dirty="0"/>
              <a:t>系統性整理比賽數據，有助於球隊瞭解自身缺點。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5.</a:t>
            </a:r>
            <a:r>
              <a:rPr lang="zh-TW" altLang="en-US" sz="2600" dirty="0"/>
              <a:t>比賽後，能快速、方便發布在社團、網站上。</a:t>
            </a:r>
            <a:br>
              <a:rPr lang="zh-TW" altLang="en-US" sz="2600" dirty="0"/>
            </a:b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7806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3E66D-2AD7-40E3-9BBA-8692244C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CC2A6-716F-4C81-A635-A60DC418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8928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網站外觀</a:t>
            </a:r>
            <a:r>
              <a:rPr lang="en-US" altLang="zh-TW" sz="3600" dirty="0"/>
              <a:t>:</a:t>
            </a:r>
            <a:r>
              <a:rPr lang="zh-TW" altLang="en-US" sz="3600" dirty="0"/>
              <a:t>陳威融</a:t>
            </a:r>
            <a:endParaRPr lang="en-US" altLang="zh-TW" sz="3600" dirty="0"/>
          </a:p>
          <a:p>
            <a:r>
              <a:rPr lang="en-US" altLang="zh-TW" sz="3600" dirty="0"/>
              <a:t>JavaScript:</a:t>
            </a:r>
            <a:r>
              <a:rPr lang="zh-TW" altLang="en-US" sz="3600" dirty="0"/>
              <a:t>官廷洋</a:t>
            </a:r>
          </a:p>
        </p:txBody>
      </p:sp>
    </p:spTree>
    <p:extLst>
      <p:ext uri="{BB962C8B-B14F-4D97-AF65-F5344CB8AC3E}">
        <p14:creationId xmlns:p14="http://schemas.microsoft.com/office/powerpoint/2010/main" val="178889853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246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Franklin Gothic Book</vt:lpstr>
      <vt:lpstr>裁剪</vt:lpstr>
      <vt:lpstr>慢速壘球數據網頁</vt:lpstr>
      <vt:lpstr>創作動機</vt:lpstr>
      <vt:lpstr>網站架構</vt:lpstr>
      <vt:lpstr>WEB技術</vt:lpstr>
      <vt:lpstr>特色與優點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慢速壘球數據網頁</dc:title>
  <dc:creator>warren5606</dc:creator>
  <cp:lastModifiedBy>warren5606</cp:lastModifiedBy>
  <cp:revision>2</cp:revision>
  <dcterms:created xsi:type="dcterms:W3CDTF">2021-01-10T15:49:00Z</dcterms:created>
  <dcterms:modified xsi:type="dcterms:W3CDTF">2021-01-10T15:58:38Z</dcterms:modified>
</cp:coreProperties>
</file>