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Libre Franklin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o5wKWI1PQVoieJPYque3t1tGD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ibreFranklin-bold.fntdata"/><Relationship Id="rId12" Type="http://schemas.openxmlformats.org/officeDocument/2006/relationships/font" Target="fonts/LibreFranklin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Franklin-boldItalic.fntdata"/><Relationship Id="rId14" Type="http://schemas.openxmlformats.org/officeDocument/2006/relationships/font" Target="fonts/LibreFranklin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8a903c08c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78a903c0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8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8" name="Google Shape;18;p8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8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8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" name="Google Shape;33;p10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2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7" name="Google Shape;67;p15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6" name="Google Shape;76;p1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" name="Google Shape;11;p7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jp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915127" y="1553241"/>
            <a:ext cx="83613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zh-TW">
                <a:latin typeface="Libre Franklin"/>
                <a:ea typeface="Libre Franklin"/>
                <a:cs typeface="Libre Franklin"/>
                <a:sym typeface="Libre Franklin"/>
              </a:rPr>
              <a:t>慢速壘球數據網頁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7889722" y="4232900"/>
            <a:ext cx="476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00857020 陳威融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0085700</a:t>
            </a:r>
            <a:r>
              <a:rPr lang="zh-TW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6</a:t>
            </a:r>
            <a:r>
              <a:rPr b="0" i="0" lang="zh-TW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官廷洋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01" name="Google Shape;101;p3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02" name="Google Shape;102;p3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4" name="Google Shape;104;p3"/>
          <p:cNvSpPr txBox="1"/>
          <p:nvPr>
            <p:ph type="title"/>
          </p:nvPr>
        </p:nvSpPr>
        <p:spPr>
          <a:xfrm>
            <a:off x="8438950" y="2527250"/>
            <a:ext cx="33558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Libre Franklin"/>
              <a:buNone/>
            </a:pPr>
            <a:r>
              <a:rPr b="1" lang="zh-TW" sz="6000" cap="none">
                <a:solidFill>
                  <a:srgbClr val="F1C232"/>
                </a:solidFill>
              </a:rPr>
              <a:t>網站架構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05" name="Google Shape;105;p3"/>
          <p:cNvSpPr/>
          <p:nvPr/>
        </p:nvSpPr>
        <p:spPr>
          <a:xfrm rot="10800000">
            <a:off x="115203" y="380075"/>
            <a:ext cx="1735722" cy="1791625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6430850" y="3962950"/>
            <a:ext cx="2489725" cy="2373000"/>
          </a:xfrm>
          <a:custGeom>
            <a:rect b="b" l="l" r="r" t="t"/>
            <a:pathLst>
              <a:path extrusionOk="0" h="10000" w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pic>
        <p:nvPicPr>
          <p:cNvPr id="107" name="Google Shape;10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3029" r="-2177" t="0"/>
          <a:stretch/>
        </p:blipFill>
        <p:spPr>
          <a:xfrm>
            <a:off x="520125" y="1125325"/>
            <a:ext cx="7759200" cy="46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2824750" y="567150"/>
            <a:ext cx="55221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zh-TW">
                <a:solidFill>
                  <a:srgbClr val="F1C232"/>
                </a:solidFill>
              </a:rPr>
              <a:t>特 色  與  優 點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1079725" y="1735750"/>
            <a:ext cx="10536000" cy="41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zh-TW" sz="2600"/>
              <a:t>1.我們著重於記錄員在比賽中能輕易紀錄場上的情況。</a:t>
            </a:r>
            <a:endParaRPr sz="2600"/>
          </a:p>
          <a:p>
            <a:pPr indent="0" lvl="0" marL="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zh-TW" sz="2600"/>
              <a:t>2.</a:t>
            </a:r>
            <a:r>
              <a:rPr lang="zh-TW" sz="2600"/>
              <a:t>依據球員數據，分析球員習性。</a:t>
            </a:r>
            <a:endParaRPr sz="2600"/>
          </a:p>
          <a:p>
            <a:pPr indent="0" lvl="0" marL="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zh-TW" sz="2600"/>
              <a:t>3.因為紀錄員能輕易了解敵方打者前次的攻擊習性，因此能透過此網站 制定比賽策略。</a:t>
            </a:r>
            <a:endParaRPr sz="2600"/>
          </a:p>
          <a:p>
            <a:pPr indent="0" lvl="0" marL="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zh-TW" sz="2600"/>
              <a:t>4.系統性整理比賽數據，有助於球隊賽後瞭解</a:t>
            </a:r>
            <a:r>
              <a:rPr lang="zh-TW" sz="2600"/>
              <a:t>球隊比賽中</a:t>
            </a:r>
            <a:r>
              <a:rPr lang="zh-TW" sz="2600"/>
              <a:t>缺點。</a:t>
            </a:r>
            <a:endParaRPr sz="2600"/>
          </a:p>
          <a:p>
            <a:pPr indent="0" lvl="0" marL="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zh-TW" sz="2600"/>
              <a:t>5.比賽後，能快速、方便發布在社團、網站上。</a:t>
            </a:r>
            <a:br>
              <a:rPr lang="zh-TW" sz="2600"/>
            </a:b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1390650" y="685800"/>
            <a:ext cx="4705346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zh-TW">
                <a:solidFill>
                  <a:srgbClr val="F1C232"/>
                </a:solidFill>
              </a:rPr>
              <a:t>WEB 技術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1557075" y="1655250"/>
            <a:ext cx="3627900" cy="1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 sz="1550"/>
              <a:t>HTML5，CSS，Jquery</a:t>
            </a:r>
            <a:endParaRPr sz="1550"/>
          </a:p>
          <a:p>
            <a:pPr indent="-384048" lvl="1" marL="914400" rtl="0" algn="l">
              <a:lnSpc>
                <a:spcPct val="13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zh-TW" sz="1550"/>
              <a:t>網站外觀</a:t>
            </a:r>
            <a:endParaRPr sz="1550"/>
          </a:p>
          <a:p>
            <a:pPr indent="-371348" lvl="1" marL="914400" rtl="0" algn="l">
              <a:lnSpc>
                <a:spcPct val="13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</a:pPr>
            <a:r>
              <a:rPr lang="zh-TW" sz="1550"/>
              <a:t>動畫</a:t>
            </a:r>
            <a:endParaRPr sz="1550"/>
          </a:p>
          <a:p>
            <a:pPr indent="-257048" lvl="1" marL="914400" rtl="0" algn="l">
              <a:lnSpc>
                <a:spcPct val="13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1550"/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6625" y="4220859"/>
            <a:ext cx="5088022" cy="2453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4">
            <a:alphaModFix/>
          </a:blip>
          <a:srcRect b="-1" l="0" r="-2" t="6102"/>
          <a:stretch/>
        </p:blipFill>
        <p:spPr>
          <a:xfrm>
            <a:off x="7155338" y="685800"/>
            <a:ext cx="4819309" cy="204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4570" y="3941555"/>
            <a:ext cx="2624979" cy="273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62014" y="3941403"/>
            <a:ext cx="2796700" cy="273334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1004570" y="3362980"/>
            <a:ext cx="47053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製作button.hover的CSS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6886625" y="3627120"/>
            <a:ext cx="48193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zh-TW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製作比賽動畫的Jquery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78a903c08c_0_5"/>
          <p:cNvPicPr preferRelativeResize="0"/>
          <p:nvPr/>
        </p:nvPicPr>
        <p:blipFill rotWithShape="1">
          <a:blip r:embed="rId3">
            <a:alphaModFix/>
          </a:blip>
          <a:srcRect b="0" l="0" r="15640" t="0"/>
          <a:stretch/>
        </p:blipFill>
        <p:spPr>
          <a:xfrm>
            <a:off x="4458650" y="1708575"/>
            <a:ext cx="7499499" cy="4757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78a903c08c_0_5"/>
          <p:cNvSpPr txBox="1"/>
          <p:nvPr/>
        </p:nvSpPr>
        <p:spPr>
          <a:xfrm>
            <a:off x="893825" y="730100"/>
            <a:ext cx="4489800" cy="4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4048" lvl="0" marL="384048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</a:pPr>
            <a:r>
              <a:rPr b="0" i="0" lang="zh-TW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JavaScript</a:t>
            </a:r>
            <a:r>
              <a:rPr lang="zh-TW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、</a:t>
            </a:r>
            <a:r>
              <a:rPr b="0" i="0" lang="zh-TW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DOM</a:t>
            </a:r>
            <a:r>
              <a:rPr lang="zh-TW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、</a:t>
            </a:r>
            <a:r>
              <a:rPr b="0" i="0" lang="zh-TW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Event</a:t>
            </a:r>
            <a:r>
              <a:rPr lang="zh-TW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、JS</a:t>
            </a:r>
            <a:endParaRPr sz="2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4048" lvl="1" marL="9144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</a:pPr>
            <a:r>
              <a:rPr b="0" i="1" lang="zh-TW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球飛行方向</a:t>
            </a:r>
            <a:endParaRPr b="0" i="1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4048" lvl="1" marL="9144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</a:pPr>
            <a:r>
              <a:rPr b="0" i="1" lang="zh-TW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滾地或飛球</a:t>
            </a:r>
            <a:endParaRPr b="0" i="1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96748" lvl="1" marL="9144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</a:pPr>
            <a:r>
              <a:rPr b="0" i="1" lang="zh-TW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統計安打數及比分</a:t>
            </a:r>
            <a:endParaRPr b="0" i="1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96748" lvl="1" marL="9144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</a:pPr>
            <a:r>
              <a:rPr b="0" i="1" lang="zh-TW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是否失誤</a:t>
            </a:r>
            <a:endParaRPr b="0" i="1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96748" lvl="1" marL="9144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</a:pPr>
            <a:r>
              <a:rPr b="0" i="1" lang="zh-TW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處理三出局狀況</a:t>
            </a:r>
            <a:endParaRPr b="0" i="1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96748" lvl="1" marL="914400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</a:pPr>
            <a:r>
              <a:rPr b="0" i="1" lang="zh-TW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處理代打狀況</a:t>
            </a:r>
            <a:endParaRPr b="0" i="1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/>
          <p:nvPr>
            <p:ph type="title"/>
          </p:nvPr>
        </p:nvSpPr>
        <p:spPr>
          <a:xfrm>
            <a:off x="1134300" y="733275"/>
            <a:ext cx="32826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zh-TW">
                <a:solidFill>
                  <a:srgbClr val="F1C232"/>
                </a:solidFill>
              </a:rPr>
              <a:t>創 作 動 機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37" name="Google Shape;137;p2"/>
          <p:cNvSpPr txBox="1"/>
          <p:nvPr>
            <p:ph idx="1" type="body"/>
          </p:nvPr>
        </p:nvSpPr>
        <p:spPr>
          <a:xfrm>
            <a:off x="1371600" y="2286000"/>
            <a:ext cx="3282694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</a:pPr>
            <a:r>
              <a:rPr lang="zh-TW" sz="1900"/>
              <a:t>身為系壘的一份子,球打得不夠好沒關係，希望能藉由所學來好好貢獻於球隊</a:t>
            </a:r>
            <a:endParaRPr sz="19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</a:pPr>
            <a:r>
              <a:rPr lang="zh-TW" sz="1900"/>
              <a:t>每場比賽在進行的當下都需要把場上所發生的事情記錄下來(如右圖)然而有時記錄員的字太醜，且賽後若忘記場上發生甚麼事的話可能紀錄就會因此不完整，所以想藉此機會來做個能記錄的工具</a:t>
            </a:r>
            <a:endParaRPr sz="1900"/>
          </a:p>
        </p:txBody>
      </p:sp>
      <p:pic>
        <p:nvPicPr>
          <p:cNvPr id="138" name="Google Shape;13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1467" y="825080"/>
            <a:ext cx="6517065" cy="4887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zh-TW">
                <a:solidFill>
                  <a:srgbClr val="F1C232"/>
                </a:solidFill>
              </a:rPr>
              <a:t>分 工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3540025" y="1481778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■"/>
            </a:pPr>
            <a:r>
              <a:rPr lang="zh-TW" sz="3600"/>
              <a:t>陳威融</a:t>
            </a:r>
            <a:endParaRPr sz="3600"/>
          </a:p>
          <a:p>
            <a:pPr indent="457200" lvl="0" marL="13716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動畫、</a:t>
            </a:r>
            <a:endParaRPr sz="3600"/>
          </a:p>
          <a:p>
            <a:pPr indent="457200" lvl="0" marL="13716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網站</a:t>
            </a:r>
            <a:r>
              <a:rPr lang="zh-TW" sz="3600"/>
              <a:t>樣貌統整、</a:t>
            </a:r>
            <a:endParaRPr sz="3600"/>
          </a:p>
          <a:p>
            <a:pPr indent="457200" lvl="0" marL="13716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CSS、jquery</a:t>
            </a:r>
            <a:endParaRPr sz="3600"/>
          </a:p>
          <a:p>
            <a:pPr indent="0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600"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SzPts val="3600"/>
              <a:buChar char="■"/>
            </a:pPr>
            <a:r>
              <a:rPr lang="zh-TW" sz="3600"/>
              <a:t>官廷洋</a:t>
            </a:r>
            <a:endParaRPr/>
          </a:p>
          <a:p>
            <a:pPr indent="457200" lvl="0" marL="13716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600"/>
              <a:t>JavaScript、JS、</a:t>
            </a:r>
            <a:endParaRPr sz="3600"/>
          </a:p>
          <a:p>
            <a:pPr indent="457200" lvl="0" marL="13716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600"/>
              <a:t>網站基本外觀雛形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裁剪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2021-01-10T15:49:00Z</dcterms:created>
  <dc:creator>warren5606</dc:creator>
</cp:coreProperties>
</file>