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50252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rren2710/KPMG-Virtual-Internship-InsideSherp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github.com/warren2710/KPMG-Virtual-Internship-InsideSherpa</a:t>
            </a:r>
            <a:r>
              <a:rPr lang="en-IN" dirty="0" smtClean="0"/>
              <a:t> 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xmlns="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08" y="232350"/>
            <a:ext cx="3707570" cy="240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62" y="191043"/>
            <a:ext cx="3724649" cy="249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671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ismail - [2010]</cp:lastModifiedBy>
  <cp:revision>7</cp:revision>
  <dcterms:modified xsi:type="dcterms:W3CDTF">2020-05-22T06:49:43Z</dcterms:modified>
</cp:coreProperties>
</file>