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158D-A6FC-1F5E-40C0-042ADF542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026C4-A9CC-A2E4-2AA1-C0B761832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E24F8-9AB3-26F3-AB99-AB8F76EA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2F88-86A4-4842-9951-EF0DBD9B9182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C7584-900F-4855-0127-E3B5D943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569C-699B-C451-73E6-ED024683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5AD8-9484-4884-95FD-1D70AFCDE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25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8224-558B-8EFE-97B4-EE308D8E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8CCF3-309C-6E00-FF09-55C77726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E590-3A6A-835C-9D26-5D1F2915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2F88-86A4-4842-9951-EF0DBD9B9182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6DD9-D368-9F45-F16E-5E2CED52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022B8-D09F-B97D-77F9-D7999D49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5AD8-9484-4884-95FD-1D70AFCDE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98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37D9F-4D1C-C038-E73A-D5D233B52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5462B-6284-4F5C-D4F9-1A32FEB67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C5A31-55D0-55EF-B352-EA0A90DD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2F88-86A4-4842-9951-EF0DBD9B9182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2249-C847-01CE-E32D-8A6645F1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5A121-8A27-9AA5-0629-179D633D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5AD8-9484-4884-95FD-1D70AFCDE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1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04EB-78E9-9389-8CFA-702612DC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E205C-FCFA-6113-9923-8E1D6C0C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0E258-002B-1016-3F79-3A77B148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2F88-86A4-4842-9951-EF0DBD9B9182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4E2A-3A29-FC22-D45C-F5AC7975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F88B-7844-B6C7-04D8-5ED2BC35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5AD8-9484-4884-95FD-1D70AFCDE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18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7A53-B1EE-2FA7-01B9-AE1DFE45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511DF-C742-AD90-BCD4-3B8C1D57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700F-9499-3D1F-A9EC-6396C866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2F88-86A4-4842-9951-EF0DBD9B9182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33759-D06B-EEE9-5E80-F4147643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D063-0041-2CAB-0627-F2F2C8E8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5AD8-9484-4884-95FD-1D70AFCDE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29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7EED-76E2-36D9-3E0F-D0D4F2F5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F4AC-0B78-4863-2372-B28C581D9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858F2-A8B9-C102-5FF5-7FE89F672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09144-0261-7AAF-0EC4-37EDE538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2F88-86A4-4842-9951-EF0DBD9B9182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B771B-CAB1-F433-0EC3-E7B97397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B2A2F-24FD-CCE2-A4CF-0806A573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5AD8-9484-4884-95FD-1D70AFCDE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75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D048-49E2-8877-E253-47DDA5C2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4B644-8D42-89A0-C921-9F5D01371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1D9C7-65F7-9F44-FAB4-4CA8C3158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F21FA-C772-DE5B-A441-FFC221C7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F9387-6CFE-9F66-F4DE-D792D087D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EEF69-5BC1-45AC-389F-E54F9463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2F88-86A4-4842-9951-EF0DBD9B9182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78496-F485-CC1A-DC10-8603522E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AD5EB-5C15-5066-B4FE-4DD5E67D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5AD8-9484-4884-95FD-1D70AFCDE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29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1432-5DBF-00E2-EB6D-19FB5BDA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26DF0-A79E-70A5-99FB-B9525148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2F88-86A4-4842-9951-EF0DBD9B9182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65FBD-E304-95E2-831B-24774B12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C5CC9-FD35-746F-C0EC-F87C10C3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5AD8-9484-4884-95FD-1D70AFCDE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29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92880-229D-541E-21BC-BD937063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2F88-86A4-4842-9951-EF0DBD9B9182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3BCE9-B95E-3126-5274-48CC823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71499-3289-86F3-BDE8-0E608C0B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5AD8-9484-4884-95FD-1D70AFCDE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39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F28F-15A4-A8E6-179F-8A359C41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8C3C9-5D23-21F6-EBA4-C78BE98A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231B5-5B6F-0763-D09C-45AFD334D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B1BDA-9C87-3657-D942-BF23C053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2F88-86A4-4842-9951-EF0DBD9B9182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5242A-F62C-7081-5B3B-2F4B227C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8BD8B-25EE-97BE-7DE5-29673065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5AD8-9484-4884-95FD-1D70AFCDE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41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8AB3-228C-667A-A9A9-A064D59A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66A64-EFBD-C7A1-0FBA-1565CDB35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81DCB-1149-4E13-6C4D-40237A4CA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DA070-A32C-88E7-73F9-8067E1AB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2F88-86A4-4842-9951-EF0DBD9B9182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C48C8-62BF-2B41-D4CA-6ECBDAF7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47F35-0FFB-8221-E9D0-A8C99FCC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5AD8-9484-4884-95FD-1D70AFCDE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80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8E7D7-9A23-CB29-0A07-F77A93A0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2245C-23EF-7FFE-BCD7-54612AC08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12CE2-C7CB-DF5A-393F-7A9100779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DB2F88-86A4-4842-9951-EF0DBD9B9182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7B866-D14A-CC4B-BADC-AE6C12AE3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D504-0FDE-EC21-7183-8CDEB46EF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5E5AD8-9484-4884-95FD-1D70AFCDE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0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quare with white letters and a black background&#10;&#10;Description automatically generated">
            <a:extLst>
              <a:ext uri="{FF2B5EF4-FFF2-40B4-BE49-F238E27FC236}">
                <a16:creationId xmlns:a16="http://schemas.microsoft.com/office/drawing/2014/main" id="{0A396D42-55BB-76DB-B584-148607B20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836" y="1107348"/>
            <a:ext cx="1859735" cy="2193636"/>
          </a:xfrm>
          <a:prstGeom prst="rect">
            <a:avLst/>
          </a:prstGeom>
        </p:spPr>
      </p:pic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55FD4484-0D4A-7FE7-18E9-BACA286C0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802" y="3680229"/>
            <a:ext cx="3177802" cy="242454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D49FB6-6D95-73B2-76AD-200D99F4491B}"/>
              </a:ext>
            </a:extLst>
          </p:cNvPr>
          <p:cNvCxnSpPr/>
          <p:nvPr/>
        </p:nvCxnSpPr>
        <p:spPr>
          <a:xfrm flipH="1">
            <a:off x="8636000" y="572655"/>
            <a:ext cx="120073" cy="5597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1E6449-B9D1-AC39-B011-7C5C041A9872}"/>
              </a:ext>
            </a:extLst>
          </p:cNvPr>
          <p:cNvSpPr txBox="1"/>
          <p:nvPr/>
        </p:nvSpPr>
        <p:spPr>
          <a:xfrm>
            <a:off x="9083627" y="493776"/>
            <a:ext cx="2510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u="sng" dirty="0"/>
              <a:t>Our Sponsors</a:t>
            </a:r>
            <a:endParaRPr lang="en-GB" sz="2800" u="sng" dirty="0"/>
          </a:p>
        </p:txBody>
      </p:sp>
      <p:pic>
        <p:nvPicPr>
          <p:cNvPr id="12" name="Picture 11" descr="A close-up of a device&#10;&#10;Description automatically generated">
            <a:extLst>
              <a:ext uri="{FF2B5EF4-FFF2-40B4-BE49-F238E27FC236}">
                <a16:creationId xmlns:a16="http://schemas.microsoft.com/office/drawing/2014/main" id="{40B05C66-E373-9E08-6A1A-E23352EFC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84" y="4067603"/>
            <a:ext cx="2424545" cy="2424545"/>
          </a:xfrm>
          <a:prstGeom prst="rect">
            <a:avLst/>
          </a:prstGeom>
        </p:spPr>
      </p:pic>
      <p:pic>
        <p:nvPicPr>
          <p:cNvPr id="14" name="Picture 13" descr="A qr code on a green background&#10;&#10;Description automatically generated">
            <a:extLst>
              <a:ext uri="{FF2B5EF4-FFF2-40B4-BE49-F238E27FC236}">
                <a16:creationId xmlns:a16="http://schemas.microsoft.com/office/drawing/2014/main" id="{558AE20D-5C03-938B-53EC-88F5467604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97" y="2198255"/>
            <a:ext cx="3971636" cy="39716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D1C8ED-2972-2E6B-37F7-57E1D1DC3BE0}"/>
              </a:ext>
            </a:extLst>
          </p:cNvPr>
          <p:cNvSpPr txBox="1"/>
          <p:nvPr/>
        </p:nvSpPr>
        <p:spPr>
          <a:xfrm>
            <a:off x="435307" y="249489"/>
            <a:ext cx="7540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800" dirty="0"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Data and AI community day</a:t>
            </a:r>
            <a:endParaRPr lang="en-GB" sz="2800" dirty="0">
              <a:latin typeface="+mj-lt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2F1033-8660-280A-2F51-A61C40E630C9}"/>
              </a:ext>
            </a:extLst>
          </p:cNvPr>
          <p:cNvSpPr txBox="1"/>
          <p:nvPr/>
        </p:nvSpPr>
        <p:spPr>
          <a:xfrm>
            <a:off x="4855604" y="2909608"/>
            <a:ext cx="3194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Each review will be an entry into the draw for one of two Raspberry Pi’s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82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Johnson</dc:creator>
  <cp:lastModifiedBy>Michael Johnson</cp:lastModifiedBy>
  <cp:revision>1</cp:revision>
  <dcterms:created xsi:type="dcterms:W3CDTF">2024-08-02T11:24:49Z</dcterms:created>
  <dcterms:modified xsi:type="dcterms:W3CDTF">2024-08-02T12:44:37Z</dcterms:modified>
</cp:coreProperties>
</file>