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 varScale="1">
        <p:scale>
          <a:sx n="68" d="100"/>
          <a:sy n="68" d="100"/>
        </p:scale>
        <p:origin x="40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</a:t>
            </a:r>
            <a:r>
              <a:rPr lang="en-US" sz="1200" dirty="0"/>
              <a:t>Computer Science</a:t>
            </a:r>
          </a:p>
          <a:p>
            <a:r>
              <a:rPr lang="en-US" sz="1200" dirty="0"/>
              <a:t>		</a:t>
            </a:r>
            <a:r>
              <a:rPr lang="en-US" sz="1200" b="1" dirty="0"/>
              <a:t> Concordia University</a:t>
            </a:r>
            <a:endParaRPr lang="en-US" sz="1200" dirty="0"/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/>
              <a:t>Biochemistry / </a:t>
            </a:r>
            <a:r>
              <a:rPr lang="en-US" sz="1200" dirty="0"/>
              <a:t>Molecular Biology </a:t>
            </a:r>
            <a:r>
              <a:rPr lang="en-US" sz="1200" b="1" dirty="0"/>
              <a:t>			  University of British Columbia</a:t>
            </a:r>
          </a:p>
          <a:p>
            <a:r>
              <a:rPr lang="en-US" sz="1000" dirty="0"/>
              <a:t>     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 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70 peer-reviewed,  24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488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78</cp:revision>
  <cp:lastPrinted>2020-05-16T18:22:53Z</cp:lastPrinted>
  <dcterms:created xsi:type="dcterms:W3CDTF">2019-05-25T21:51:31Z</dcterms:created>
  <dcterms:modified xsi:type="dcterms:W3CDTF">2020-05-18T23:50:55Z</dcterms:modified>
</cp:coreProperties>
</file>