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2120" y="-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NASA,</a:t>
            </a:r>
            <a:r>
              <a:rPr lang="en-US" sz="1100" dirty="0" smtClean="0"/>
              <a:t> CMIX-4 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 err="1" smtClean="0"/>
              <a:t>warrenlr</a:t>
            </a:r>
            <a:r>
              <a:rPr lang="en-US" dirty="0" err="1"/>
              <a:t>@gmail.com</a:t>
            </a:r>
            <a:r>
              <a:rPr lang="en-US" dirty="0"/>
              <a:t>     </a:t>
            </a:r>
            <a:r>
              <a:rPr lang="en-US" dirty="0" smtClean="0"/>
              <a:t>  </a:t>
            </a:r>
            <a:r>
              <a:rPr lang="en-US" sz="1000" dirty="0" smtClean="0"/>
              <a:t>  </a:t>
            </a:r>
            <a:r>
              <a:rPr lang="en-US" dirty="0" smtClean="0"/>
              <a:t>    778 </a:t>
            </a:r>
            <a:r>
              <a:rPr lang="en-US" dirty="0"/>
              <a:t>. 386 . 4192 </a:t>
            </a:r>
            <a:r>
              <a:rPr lang="en-US" dirty="0" smtClean="0"/>
              <a:t>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dirty="0"/>
              <a:t>35:</a:t>
            </a:r>
            <a:r>
              <a:rPr lang="en-US" sz="1000" dirty="0" smtClean="0"/>
              <a:t>4430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306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68</cp:revision>
  <dcterms:created xsi:type="dcterms:W3CDTF">2019-05-25T21:51:31Z</dcterms:created>
  <dcterms:modified xsi:type="dcterms:W3CDTF">2019-11-01T17:00:54Z</dcterms:modified>
</cp:coreProperties>
</file>