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 varScale="1">
        <p:scale>
          <a:sx n="55" d="100"/>
          <a:sy n="55" d="100"/>
        </p:scale>
        <p:origin x="-417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  </a:t>
            </a:r>
            <a:r>
              <a:rPr lang="en-US" sz="1200" dirty="0" smtClean="0"/>
              <a:t>Computer Science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043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</a:t>
            </a:r>
            <a:r>
              <a:rPr lang="en-US" sz="1350" dirty="0"/>
              <a:t>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50044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5529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10537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75278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6556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3158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4925" y="82187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78842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0604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6095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67489" y="6639813"/>
            <a:ext cx="33655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133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54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[</a:t>
            </a:r>
            <a:r>
              <a:rPr lang="en-US" sz="1000" b="1" i="1" dirty="0">
                <a:solidFill>
                  <a:schemeClr val="tx1"/>
                </a:solidFill>
              </a:rPr>
              <a:t>23 </a:t>
            </a:r>
            <a:r>
              <a:rPr lang="en-US" sz="1000" b="1" i="1" dirty="0" smtClean="0">
                <a:solidFill>
                  <a:schemeClr val="tx1"/>
                </a:solidFill>
              </a:rPr>
              <a:t>lead </a:t>
            </a:r>
            <a:r>
              <a:rPr lang="en-US" sz="1000" b="1" i="1" dirty="0">
                <a:solidFill>
                  <a:schemeClr val="tx1"/>
                </a:solidFill>
              </a:rPr>
              <a:t>author]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323</Words>
  <Application>Microsoft Macintosh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48</cp:revision>
  <dcterms:created xsi:type="dcterms:W3CDTF">2019-05-25T21:51:31Z</dcterms:created>
  <dcterms:modified xsi:type="dcterms:W3CDTF">2019-10-16T15:55:17Z</dcterms:modified>
</cp:coreProperties>
</file>