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05" autoAdjust="0"/>
  </p:normalViewPr>
  <p:slideViewPr>
    <p:cSldViewPr snapToGrid="0">
      <p:cViewPr>
        <p:scale>
          <a:sx n="200" d="100"/>
          <a:sy n="200" d="100"/>
        </p:scale>
        <p:origin x="-80" y="-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19-12-07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19-12-07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19-12-07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endParaRPr lang="en-US" sz="400" b="1" i="1" dirty="0" smtClean="0"/>
          </a:p>
          <a:p>
            <a:endParaRPr lang="en-US" sz="400" b="1" i="1" dirty="0"/>
          </a:p>
          <a:p>
            <a:endParaRPr lang="en-US" sz="4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 smtClean="0"/>
              <a:t> BC </a:t>
            </a:r>
            <a:r>
              <a:rPr lang="en-US" sz="1200" b="1" i="1" dirty="0"/>
              <a:t>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</a:t>
            </a:r>
            <a:r>
              <a:rPr lang="en-US" sz="1200" b="1" i="1" dirty="0" smtClean="0"/>
              <a:t>Centre</a:t>
            </a: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 smtClean="0"/>
              <a:t> Research project concept, management,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 Interview</a:t>
            </a:r>
            <a:r>
              <a:rPr lang="en-US" sz="1200" dirty="0"/>
              <a:t>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 smtClean="0"/>
              <a:t> BC </a:t>
            </a:r>
            <a:r>
              <a:rPr lang="en-US" sz="1200" b="1" i="1" dirty="0"/>
              <a:t>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</a:t>
            </a:r>
            <a:r>
              <a:rPr lang="en-US" sz="1200" b="1" i="1" dirty="0" smtClean="0"/>
              <a:t>Centre</a:t>
            </a: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/>
              <a:t>Vancouver </a:t>
            </a:r>
          </a:p>
          <a:p>
            <a:r>
              <a:rPr lang="en-US" sz="1200" dirty="0" smtClean="0"/>
              <a:t> 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pPr lvl="0" fontAlgn="base"/>
            <a:r>
              <a:rPr lang="en-US" sz="1200" dirty="0" smtClean="0"/>
              <a:t> 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 smtClean="0"/>
          </a:p>
          <a:p>
            <a:r>
              <a:rPr lang="en-US" sz="1600" b="1" i="1" dirty="0" smtClean="0"/>
              <a:t>Technical Officer</a:t>
            </a:r>
            <a:endParaRPr lang="en-US" sz="1600" dirty="0"/>
          </a:p>
          <a:p>
            <a:r>
              <a:rPr lang="en-US" sz="1200" b="1" i="1" dirty="0" smtClean="0"/>
              <a:t> 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</a:t>
            </a:r>
            <a:r>
              <a:rPr lang="en-US" sz="1200" b="1" i="1" dirty="0" smtClean="0"/>
              <a:t>Institute</a:t>
            </a: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/>
              <a:t>Montréal</a:t>
            </a:r>
          </a:p>
          <a:p>
            <a:r>
              <a:rPr lang="en-US" sz="1200" dirty="0" smtClean="0"/>
              <a:t> Engineered </a:t>
            </a:r>
            <a:r>
              <a:rPr lang="en-US" sz="1200" dirty="0"/>
              <a:t>gene expression regulation technology </a:t>
            </a:r>
            <a:r>
              <a:rPr lang="en-US" sz="1200" dirty="0" smtClean="0"/>
              <a:t>          </a:t>
            </a:r>
          </a:p>
          <a:p>
            <a:r>
              <a:rPr lang="en-US" sz="1200" dirty="0"/>
              <a:t> </a:t>
            </a:r>
            <a:r>
              <a:rPr lang="en-CA" sz="1200" dirty="0" smtClean="0"/>
              <a:t>Collaborated </a:t>
            </a:r>
            <a:r>
              <a:rPr lang="en-CA" sz="1200" dirty="0"/>
              <a:t>with </a:t>
            </a:r>
            <a:r>
              <a:rPr lang="en-CA" sz="1200" dirty="0" smtClean="0"/>
              <a:t>stakeholders / 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r>
              <a:rPr lang="en-US" sz="11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/>
              <a:t>	</a:t>
            </a:r>
            <a:r>
              <a:rPr lang="en-US" sz="1200" b="1" dirty="0" smtClean="0"/>
              <a:t> Concordia </a:t>
            </a:r>
            <a:r>
              <a:rPr lang="en-US" sz="1200" b="1" dirty="0"/>
              <a:t>University</a:t>
            </a:r>
            <a:endParaRPr lang="en-US" sz="1200" dirty="0"/>
          </a:p>
          <a:p>
            <a:r>
              <a:rPr lang="en-US" sz="1200" dirty="0" smtClean="0"/>
              <a:t>		 Computer Science</a:t>
            </a:r>
          </a:p>
          <a:p>
            <a:r>
              <a:rPr lang="en-US" sz="1200" dirty="0" smtClean="0"/>
              <a:t>		</a:t>
            </a:r>
            <a:endParaRPr lang="en-US" sz="1000" b="1" dirty="0" smtClean="0"/>
          </a:p>
          <a:p>
            <a:endParaRPr lang="en-US" sz="400" b="1" dirty="0" smtClean="0"/>
          </a:p>
          <a:p>
            <a:r>
              <a:rPr lang="en-US" sz="1600" b="1" dirty="0" smtClean="0"/>
              <a:t>	 MSc</a:t>
            </a: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200" b="1" dirty="0" smtClean="0"/>
              <a:t>University </a:t>
            </a:r>
            <a:r>
              <a:rPr lang="en-US" sz="1200" b="1" dirty="0"/>
              <a:t>of British </a:t>
            </a:r>
            <a:r>
              <a:rPr lang="en-US" sz="1200" b="1" dirty="0" smtClean="0"/>
              <a:t>Columbia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</a:t>
            </a:r>
            <a:r>
              <a:rPr lang="en-US" sz="1200" dirty="0" smtClean="0"/>
              <a:t>Biochemistry </a:t>
            </a:r>
            <a:r>
              <a:rPr lang="en-US" sz="1200" dirty="0"/>
              <a:t>&amp; Molecular </a:t>
            </a:r>
            <a:r>
              <a:rPr lang="en-US" sz="1200" dirty="0" smtClean="0"/>
              <a:t>Biology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</a:t>
            </a:r>
            <a:r>
              <a:rPr lang="en-US" sz="1000" dirty="0" smtClean="0"/>
              <a:t>         </a:t>
            </a:r>
          </a:p>
          <a:p>
            <a:endParaRPr lang="en-US" sz="400" dirty="0" smtClean="0"/>
          </a:p>
          <a:p>
            <a:r>
              <a:rPr lang="en-US" sz="1600" b="1" dirty="0" smtClean="0"/>
              <a:t>	  BSc</a:t>
            </a: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200" b="1" dirty="0" err="1" smtClean="0"/>
              <a:t>Université</a:t>
            </a:r>
            <a:r>
              <a:rPr lang="en-US" sz="1200" b="1" dirty="0" smtClean="0"/>
              <a:t> </a:t>
            </a:r>
            <a:r>
              <a:rPr lang="en-US" sz="1200" b="1" dirty="0"/>
              <a:t>de </a:t>
            </a:r>
            <a:r>
              <a:rPr lang="en-US" sz="1200" b="1" dirty="0" smtClean="0"/>
              <a:t>Montréal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</a:t>
            </a:r>
          </a:p>
          <a:p>
            <a:r>
              <a:rPr lang="en-US" sz="1200" b="1" dirty="0" smtClean="0"/>
              <a:t>		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697835"/>
            <a:ext cx="33655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sz="1100" dirty="0" smtClean="0"/>
              <a:t>2015, 16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       2011 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       2009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       2007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       1998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</a:t>
            </a:r>
            <a:r>
              <a:rPr lang="en-US" sz="1100" i="1" dirty="0" smtClean="0"/>
              <a:t>UBC Graduate Fellowship</a:t>
            </a:r>
          </a:p>
          <a:p>
            <a:r>
              <a:rPr lang="en-US" sz="1100" dirty="0" smtClean="0"/>
              <a:t>       1997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</a:t>
            </a:r>
            <a:r>
              <a:rPr lang="en-US" sz="1100" i="1" dirty="0" smtClean="0"/>
              <a:t>FRSQ</a:t>
            </a:r>
            <a:r>
              <a:rPr lang="en-US" sz="1100" dirty="0" smtClean="0"/>
              <a:t> bursary</a:t>
            </a:r>
          </a:p>
          <a:p>
            <a:r>
              <a:rPr lang="en-US" sz="1100" dirty="0" smtClean="0"/>
              <a:t>       1996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</a:t>
            </a:r>
            <a:r>
              <a:rPr lang="en-US" sz="1100" i="1" dirty="0" smtClean="0"/>
              <a:t>FRSQ</a:t>
            </a:r>
            <a:r>
              <a:rPr lang="en-US" sz="1100" dirty="0" smtClean="0"/>
              <a:t>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       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i="1" dirty="0" smtClean="0"/>
              <a:t>NASA</a:t>
            </a:r>
            <a:r>
              <a:rPr lang="en-US" sz="1100" b="1" dirty="0" smtClean="0"/>
              <a:t>,</a:t>
            </a:r>
            <a:r>
              <a:rPr lang="en-US" sz="1100" dirty="0" smtClean="0"/>
              <a:t> CMIX-4 payload</a:t>
            </a:r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endParaRPr lang="en-US" sz="600" dirty="0" smtClean="0"/>
          </a:p>
          <a:p>
            <a:endParaRPr lang="en-US" sz="600" dirty="0"/>
          </a:p>
          <a:p>
            <a:endParaRPr lang="en-US" sz="600" dirty="0" smtClean="0"/>
          </a:p>
          <a:p>
            <a:endParaRPr lang="en-US" sz="400" dirty="0" smtClean="0"/>
          </a:p>
          <a:p>
            <a:endParaRPr lang="en-US" sz="400" dirty="0"/>
          </a:p>
          <a:p>
            <a:endParaRPr lang="en-US" sz="400" dirty="0" smtClean="0"/>
          </a:p>
          <a:p>
            <a:r>
              <a:rPr lang="en-US" sz="1100" dirty="0" smtClean="0"/>
              <a:t>      2017, 18   </a:t>
            </a:r>
            <a:r>
              <a:rPr lang="en-US" sz="1100" b="1" dirty="0" smtClean="0"/>
              <a:t>RECOMB </a:t>
            </a:r>
            <a:r>
              <a:rPr lang="en-US" sz="1100" dirty="0" smtClean="0"/>
              <a:t>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 </a:t>
            </a:r>
            <a:r>
              <a:rPr lang="en-US" sz="1100" dirty="0" smtClean="0"/>
              <a:t>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 Hawaii 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             2010   </a:t>
            </a:r>
            <a:r>
              <a:rPr lang="en-US" sz="1100" b="1" dirty="0" smtClean="0"/>
              <a:t>SFAF </a:t>
            </a:r>
            <a:r>
              <a:rPr lang="en-US" sz="1100" dirty="0" smtClean="0"/>
              <a:t> Santa Fe        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             2007   </a:t>
            </a:r>
            <a:r>
              <a:rPr lang="en-US" sz="1100" b="1" dirty="0" smtClean="0"/>
              <a:t>Synthetic Biology </a:t>
            </a:r>
            <a:r>
              <a:rPr lang="en-US" sz="1100" dirty="0" smtClean="0"/>
              <a:t> Zürich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454530" y="45551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r>
              <a:rPr lang="en-US" sz="1700" dirty="0" smtClean="0">
                <a:solidFill>
                  <a:srgbClr val="FFFFFF"/>
                </a:solidFill>
              </a:rPr>
              <a:t>RESENTATIONS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    Developed</a:t>
            </a:r>
            <a:r>
              <a:rPr lang="en-US" sz="1350" dirty="0" smtClean="0"/>
              <a:t>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   Discovered</a:t>
            </a:r>
            <a:r>
              <a:rPr lang="en-US" sz="1350" dirty="0" smtClean="0"/>
              <a:t> </a:t>
            </a:r>
            <a:r>
              <a:rPr lang="en-US" sz="1350" i="1" dirty="0" err="1" smtClean="0"/>
              <a:t>Fusobacterium</a:t>
            </a:r>
            <a:r>
              <a:rPr lang="en-US" sz="1350" dirty="0" smtClean="0"/>
              <a:t> </a:t>
            </a:r>
            <a:r>
              <a:rPr lang="en-US" sz="1350" dirty="0"/>
              <a:t>in colon cancer, </a:t>
            </a:r>
            <a:r>
              <a:rPr lang="en-US" sz="1350" dirty="0" smtClean="0"/>
              <a:t>Time </a:t>
            </a:r>
            <a:r>
              <a:rPr lang="en-US" sz="1350" dirty="0"/>
              <a:t>Magazine's 2011 top </a:t>
            </a:r>
            <a:r>
              <a:rPr lang="en-US" sz="1350" dirty="0" smtClean="0"/>
              <a:t>10 breakthrough</a:t>
            </a:r>
            <a:endParaRPr lang="en-US" sz="1350" dirty="0"/>
          </a:p>
          <a:p>
            <a:r>
              <a:rPr lang="en-US" sz="1350" b="1" dirty="0" smtClean="0"/>
              <a:t> 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</a:t>
            </a:r>
            <a:r>
              <a:rPr lang="en-US" sz="1350" dirty="0" smtClean="0"/>
              <a:t>bullfrog &amp; spruce 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dirty="0" err="1" smtClean="0"/>
              <a:t>warrenlr</a:t>
            </a:r>
            <a:r>
              <a:rPr lang="en-US" dirty="0"/>
              <a:t> </a:t>
            </a:r>
            <a:r>
              <a:rPr lang="en-US" dirty="0" smtClean="0"/>
              <a:t>[at] </a:t>
            </a:r>
            <a:r>
              <a:rPr lang="en-US" dirty="0" err="1" smtClean="0"/>
              <a:t>gmail</a:t>
            </a:r>
            <a:r>
              <a:rPr lang="en-US" dirty="0" smtClean="0"/>
              <a:t> [dot] com                         https</a:t>
            </a:r>
            <a:r>
              <a:rPr lang="en-US" dirty="0"/>
              <a:t>://</a:t>
            </a:r>
            <a:r>
              <a:rPr lang="en-US" dirty="0" err="1"/>
              <a:t>warrenlr.github.io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</a:t>
            </a:r>
            <a:r>
              <a:rPr lang="en-US" dirty="0" smtClean="0">
                <a:solidFill>
                  <a:srgbClr val="FFFFFF"/>
                </a:solidFill>
              </a:rPr>
              <a:t>Years </a:t>
            </a:r>
            <a:r>
              <a:rPr lang="en-US" dirty="0">
                <a:solidFill>
                  <a:srgbClr val="FFFFFF"/>
                </a:solidFill>
              </a:rPr>
              <a:t>E</a:t>
            </a:r>
            <a:r>
              <a:rPr lang="en-US" dirty="0" smtClean="0">
                <a:solidFill>
                  <a:srgbClr val="FFFFFF"/>
                </a:solidFill>
              </a:rPr>
              <a:t>xperience - Biotechnology | Genomics | </a:t>
            </a:r>
            <a:r>
              <a:rPr lang="en-US" dirty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nformatics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800" dirty="0" smtClean="0">
                <a:solidFill>
                  <a:srgbClr val="FFFFFF"/>
                </a:solidFill>
              </a:rPr>
              <a:t>   </a:t>
            </a:r>
            <a:r>
              <a:rPr lang="en-US" dirty="0" smtClean="0">
                <a:solidFill>
                  <a:srgbClr val="FFFFFF"/>
                </a:solidFill>
              </a:rPr>
              <a:t>Seeking  New  Challenges     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            Additional  Leadership  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646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49155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21566" y="44640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4925" y="699107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23119" y="6634255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4925" y="76683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4653" y="731157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1750" y="834148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4653" y="7981641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58953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21566" y="54444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IT Skills  </a:t>
            </a:r>
            <a:r>
              <a:rPr lang="de-DE" sz="900" dirty="0" smtClean="0"/>
              <a:t>Python  PERL  R  MySQL  </a:t>
            </a:r>
            <a:r>
              <a:rPr lang="de-DE" sz="900" dirty="0"/>
              <a:t>HTML/</a:t>
            </a:r>
            <a:r>
              <a:rPr lang="de-DE" sz="900" dirty="0" err="1" smtClean="0"/>
              <a:t>js</a:t>
            </a:r>
            <a:r>
              <a:rPr lang="de-DE" sz="900" dirty="0" smtClean="0"/>
              <a:t>  </a:t>
            </a:r>
            <a:r>
              <a:rPr lang="de-DE" sz="900" dirty="0" err="1" smtClean="0"/>
              <a:t>Git</a:t>
            </a:r>
            <a:r>
              <a:rPr lang="de-DE" sz="900" dirty="0" smtClean="0"/>
              <a:t>  </a:t>
            </a:r>
            <a:r>
              <a:rPr lang="de-DE" sz="900" dirty="0" err="1" smtClean="0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 smtClean="0"/>
              <a:t>win</a:t>
            </a:r>
            <a:r>
              <a:rPr lang="de-DE" sz="900" dirty="0" smtClean="0"/>
              <a:t>  Office        </a:t>
            </a:r>
            <a:r>
              <a:rPr lang="de-DE" sz="900" b="1" dirty="0" smtClean="0"/>
              <a:t>Projects </a:t>
            </a:r>
            <a:r>
              <a:rPr lang="de-DE" sz="900" dirty="0" smtClean="0"/>
              <a:t>  SAM SSAKE TASR </a:t>
            </a:r>
            <a:r>
              <a:rPr lang="de-DE" sz="900" dirty="0" err="1" smtClean="0"/>
              <a:t>HLAminer</a:t>
            </a:r>
            <a:r>
              <a:rPr lang="de-DE" sz="900" dirty="0" smtClean="0"/>
              <a:t> LINKS XMV RAILS ARCS </a:t>
            </a:r>
            <a:r>
              <a:rPr lang="de-DE" sz="900" dirty="0" err="1" smtClean="0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1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r>
              <a:rPr lang="en-US" sz="1700" dirty="0" smtClean="0">
                <a:solidFill>
                  <a:srgbClr val="FFFFFF"/>
                </a:solidFill>
              </a:rPr>
              <a:t>XPERIENCE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</a:t>
            </a:r>
            <a:r>
              <a:rPr lang="en-US" sz="1700" dirty="0" smtClean="0">
                <a:solidFill>
                  <a:srgbClr val="FFFFFF"/>
                </a:solidFill>
              </a:rPr>
              <a:t>CCOLADES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54788" y="6610179"/>
            <a:ext cx="350481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  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polishing. </a:t>
            </a:r>
            <a:r>
              <a:rPr lang="en-US" sz="1000" i="1" dirty="0"/>
              <a:t>Bioinformatics. </a:t>
            </a:r>
            <a:r>
              <a:rPr lang="en-US" sz="1000" dirty="0"/>
              <a:t>35:</a:t>
            </a:r>
            <a:r>
              <a:rPr lang="en-US" sz="1000" dirty="0" smtClean="0"/>
              <a:t>4430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</a:t>
            </a:r>
            <a:r>
              <a:rPr lang="en-US" sz="1000" dirty="0"/>
              <a:t>. LINKS: Scalable, alignment-free </a:t>
            </a:r>
            <a:r>
              <a:rPr lang="en-US" sz="1000" dirty="0" smtClean="0"/>
              <a:t>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scaffolding [</a:t>
            </a:r>
            <a:r>
              <a:rPr lang="is-IS" sz="1000" dirty="0" smtClean="0"/>
              <a:t>…]</a:t>
            </a:r>
            <a:r>
              <a:rPr lang="en-US" sz="1000" dirty="0" smtClean="0"/>
              <a:t> </a:t>
            </a:r>
            <a:r>
              <a:rPr lang="en-US" sz="1000" dirty="0"/>
              <a:t>genomes with long reads</a:t>
            </a:r>
            <a:r>
              <a:rPr lang="en-US" sz="1000" dirty="0" smtClean="0"/>
              <a:t>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.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i="1" dirty="0" smtClean="0"/>
              <a:t> </a:t>
            </a:r>
          </a:p>
          <a:p>
            <a:r>
              <a:rPr lang="en-US" sz="1000" i="1" dirty="0"/>
              <a:t> </a:t>
            </a:r>
            <a:r>
              <a:rPr lang="en-US" sz="1000" dirty="0" smtClean="0"/>
              <a:t>infection [</a:t>
            </a:r>
            <a:r>
              <a:rPr lang="is-IS" sz="1000" dirty="0" smtClean="0"/>
              <a:t>…]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sequences using SSAKE. </a:t>
            </a:r>
            <a:r>
              <a:rPr lang="en-US" sz="1000" i="1" dirty="0" smtClean="0"/>
              <a:t>Bioinformatics.</a:t>
            </a:r>
            <a:r>
              <a:rPr lang="en-US" sz="1000" dirty="0" smtClean="0"/>
              <a:t> 23:500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641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40666" y="6416766"/>
            <a:ext cx="3039533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63 peer-</a:t>
            </a:r>
            <a:r>
              <a:rPr lang="en-US" sz="1000" b="1" i="1" dirty="0" smtClean="0">
                <a:solidFill>
                  <a:schemeClr val="tx1"/>
                </a:solidFill>
              </a:rPr>
              <a:t>reviewed  23 lead author</a:t>
            </a:r>
            <a:r>
              <a:rPr lang="en-US" sz="1000" b="1" i="1" dirty="0">
                <a:solidFill>
                  <a:schemeClr val="tx1"/>
                </a:solidFill>
              </a:rPr>
              <a:t>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3317" y="3038476"/>
            <a:ext cx="8622" cy="30632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439554" y="6469591"/>
            <a:ext cx="16035" cy="23957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551" y="6101371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r>
              <a:rPr lang="en-US" sz="1700" dirty="0" smtClean="0">
                <a:solidFill>
                  <a:srgbClr val="FFFFFF"/>
                </a:solidFill>
              </a:rPr>
              <a:t>DUCATION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65112" y="6101371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r>
              <a:rPr lang="en-US" sz="1700" dirty="0" smtClean="0">
                <a:solidFill>
                  <a:srgbClr val="FFFFFF"/>
                </a:solidFill>
              </a:rPr>
              <a:t>UBLICATIONS</a:t>
            </a: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301</Words>
  <Application>Microsoft Macintosh PowerPoint</Application>
  <PresentationFormat>On-screen Show (4:3)</PresentationFormat>
  <Paragraphs>97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 Warren</cp:lastModifiedBy>
  <cp:revision>73</cp:revision>
  <dcterms:created xsi:type="dcterms:W3CDTF">2019-05-25T21:51:31Z</dcterms:created>
  <dcterms:modified xsi:type="dcterms:W3CDTF">2019-12-07T14:47:14Z</dcterms:modified>
</cp:coreProperties>
</file>