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150" d="100"/>
          <a:sy n="150" d="100"/>
        </p:scale>
        <p:origin x="-2344" y="-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endParaRPr lang="en-US" sz="400" b="1" i="1" dirty="0" smtClean="0"/>
          </a:p>
          <a:p>
            <a:endParaRPr lang="en-US" sz="400" b="1" i="1" dirty="0"/>
          </a:p>
          <a:p>
            <a:endParaRPr lang="en-US" sz="4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 smtClean="0"/>
              <a:t> BC </a:t>
            </a:r>
            <a:r>
              <a:rPr lang="en-US" sz="1200" b="1" i="1" dirty="0"/>
              <a:t>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 smtClean="0"/>
              <a:t> Research project concept, management,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 Interview</a:t>
            </a:r>
            <a:r>
              <a:rPr lang="en-US" sz="1200" dirty="0"/>
              <a:t>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 smtClean="0"/>
              <a:t> BC </a:t>
            </a:r>
            <a:r>
              <a:rPr lang="en-US" sz="1200" b="1" i="1" dirty="0"/>
              <a:t>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 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pPr lvl="0" fontAlgn="base"/>
            <a:r>
              <a:rPr lang="en-US" sz="1200" dirty="0" smtClean="0"/>
              <a:t> 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 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 Engineered </a:t>
            </a:r>
            <a:r>
              <a:rPr lang="en-US" sz="1200" dirty="0"/>
              <a:t>gene expression regulation technology </a:t>
            </a:r>
            <a:r>
              <a:rPr lang="en-US" sz="1200" dirty="0" smtClean="0"/>
              <a:t>          </a:t>
            </a:r>
          </a:p>
          <a:p>
            <a:r>
              <a:rPr lang="en-US" sz="1200" dirty="0"/>
              <a:t> </a:t>
            </a:r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/>
              <a:t>	</a:t>
            </a:r>
            <a:r>
              <a:rPr lang="en-US" sz="1200" b="1" dirty="0" smtClean="0"/>
              <a:t> Concordia </a:t>
            </a:r>
            <a:r>
              <a:rPr lang="en-US" sz="1200" b="1" dirty="0"/>
              <a:t>University</a:t>
            </a:r>
            <a:endParaRPr lang="en-US" sz="1200" dirty="0"/>
          </a:p>
          <a:p>
            <a:r>
              <a:rPr lang="en-US" sz="1200" dirty="0" smtClean="0"/>
              <a:t>		 Computer Science</a:t>
            </a:r>
          </a:p>
          <a:p>
            <a:r>
              <a:rPr lang="en-US" sz="1200" dirty="0" smtClean="0"/>
              <a:t>		</a:t>
            </a:r>
            <a:endParaRPr lang="en-US" sz="1000" b="1" dirty="0" smtClean="0"/>
          </a:p>
          <a:p>
            <a:endParaRPr lang="en-US" sz="400" b="1" dirty="0" smtClean="0"/>
          </a:p>
          <a:p>
            <a:r>
              <a:rPr lang="en-US" sz="1600" b="1" dirty="0" smtClean="0"/>
              <a:t>	 MSc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smtClean="0"/>
              <a:t>University </a:t>
            </a:r>
            <a:r>
              <a:rPr lang="en-US" sz="1200" b="1" dirty="0"/>
              <a:t>of British </a:t>
            </a:r>
            <a:r>
              <a:rPr lang="en-US" sz="1200" b="1" dirty="0" smtClean="0"/>
              <a:t>Columbia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 </a:t>
            </a:r>
            <a:r>
              <a:rPr lang="en-US" sz="1200" dirty="0"/>
              <a:t>&amp; Molecular </a:t>
            </a:r>
            <a:r>
              <a:rPr lang="en-US" sz="1200" dirty="0" smtClean="0"/>
              <a:t>Biology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</a:t>
            </a:r>
            <a:r>
              <a:rPr lang="en-US" sz="1000" dirty="0" smtClean="0"/>
              <a:t>         </a:t>
            </a:r>
          </a:p>
          <a:p>
            <a:endParaRPr lang="en-US" sz="400" dirty="0" smtClean="0"/>
          </a:p>
          <a:p>
            <a:r>
              <a:rPr lang="en-US" sz="1600" b="1" dirty="0" smtClean="0"/>
              <a:t>	  BSc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err="1" smtClean="0"/>
              <a:t>Université</a:t>
            </a:r>
            <a:r>
              <a:rPr lang="en-US" sz="1200" b="1" dirty="0" smtClean="0"/>
              <a:t> </a:t>
            </a:r>
            <a:r>
              <a:rPr lang="en-US" sz="1200" b="1" dirty="0"/>
              <a:t>de </a:t>
            </a:r>
            <a:r>
              <a:rPr lang="en-US" sz="1200" b="1" dirty="0" smtClean="0"/>
              <a:t>Montréal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</a:t>
            </a:r>
          </a:p>
          <a:p>
            <a:r>
              <a:rPr lang="en-US" sz="1200" b="1" dirty="0" smtClean="0"/>
              <a:t>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       2011 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       2009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       2007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       1998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</a:t>
            </a:r>
            <a:r>
              <a:rPr lang="en-US" sz="1100" i="1" dirty="0" smtClean="0"/>
              <a:t>UBC Graduate Fellowship</a:t>
            </a:r>
          </a:p>
          <a:p>
            <a:r>
              <a:rPr lang="en-US" sz="1100" dirty="0" smtClean="0"/>
              <a:t>       1997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</a:t>
            </a:r>
            <a:r>
              <a:rPr lang="en-US" sz="1100" i="1" dirty="0" smtClean="0"/>
              <a:t>FRSQ</a:t>
            </a:r>
            <a:r>
              <a:rPr lang="en-US" sz="1100" dirty="0" smtClean="0"/>
              <a:t> bursary</a:t>
            </a:r>
          </a:p>
          <a:p>
            <a:r>
              <a:rPr lang="en-US" sz="1100" dirty="0" smtClean="0"/>
              <a:t>       1996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</a:t>
            </a:r>
            <a:r>
              <a:rPr lang="en-US" sz="1100" i="1" dirty="0" smtClean="0"/>
              <a:t>FRSQ</a:t>
            </a:r>
            <a:r>
              <a:rPr lang="en-US" sz="1100" dirty="0" smtClean="0"/>
              <a:t>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       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i="1" dirty="0" smtClean="0"/>
              <a:t>NASA</a:t>
            </a:r>
            <a:r>
              <a:rPr lang="en-US" sz="1100" b="1" dirty="0" smtClean="0"/>
              <a:t>,</a:t>
            </a:r>
            <a:r>
              <a:rPr lang="en-US" sz="1100" dirty="0" smtClean="0"/>
              <a:t> CMIX-4 </a:t>
            </a:r>
            <a:r>
              <a:rPr lang="en-US" sz="1100" dirty="0" smtClean="0"/>
              <a:t>payload</a:t>
            </a:r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endParaRPr lang="en-US" sz="400" dirty="0"/>
          </a:p>
          <a:p>
            <a:endParaRPr lang="en-US" sz="400" dirty="0" smtClean="0"/>
          </a:p>
          <a:p>
            <a:r>
              <a:rPr lang="en-US" sz="1100" dirty="0" smtClean="0"/>
              <a:t>      2017, 18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             2010   </a:t>
            </a:r>
            <a:r>
              <a:rPr lang="en-US" sz="1100" b="1" dirty="0" smtClean="0"/>
              <a:t>SFAF </a:t>
            </a:r>
            <a:r>
              <a:rPr lang="en-US" sz="1100" dirty="0" smtClean="0"/>
              <a:t> 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             2007   </a:t>
            </a:r>
            <a:r>
              <a:rPr lang="en-US" sz="1100" b="1" dirty="0" smtClean="0"/>
              <a:t>Synthetic 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RESENTATIONS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    Developed</a:t>
            </a:r>
            <a:r>
              <a:rPr lang="en-US" sz="1350" dirty="0" smtClean="0"/>
              <a:t>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   Discovered</a:t>
            </a:r>
            <a:r>
              <a:rPr lang="en-US" sz="1350" dirty="0" smtClean="0"/>
              <a:t> </a:t>
            </a:r>
            <a:r>
              <a:rPr lang="en-US" sz="1350" i="1" dirty="0" err="1" smtClean="0"/>
              <a:t>Fusobacterium</a:t>
            </a:r>
            <a:r>
              <a:rPr lang="en-US" sz="1350" dirty="0" smtClean="0"/>
              <a:t> </a:t>
            </a:r>
            <a:r>
              <a:rPr lang="en-US" sz="1350" dirty="0"/>
              <a:t>in colon cancer, </a:t>
            </a:r>
            <a:r>
              <a:rPr lang="en-US" sz="1350" dirty="0" smtClean="0"/>
              <a:t>Time </a:t>
            </a:r>
            <a:r>
              <a:rPr lang="en-US" sz="1350" dirty="0"/>
              <a:t>Magazine's 2011 top </a:t>
            </a:r>
            <a:r>
              <a:rPr lang="en-US" sz="1350" dirty="0" smtClean="0"/>
              <a:t>10 breakthrough</a:t>
            </a:r>
            <a:endParaRPr lang="en-US" sz="1350" dirty="0"/>
          </a:p>
          <a:p>
            <a:r>
              <a:rPr lang="en-US" sz="1350" b="1" dirty="0" smtClean="0"/>
              <a:t> 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</a:t>
            </a:r>
            <a:r>
              <a:rPr lang="en-US" sz="1350" dirty="0" smtClean="0"/>
              <a:t>bullfrog &amp; spruce 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dirty="0" err="1" smtClean="0"/>
              <a:t>warrenlr</a:t>
            </a:r>
            <a:r>
              <a:rPr lang="en-US" dirty="0"/>
              <a:t> </a:t>
            </a:r>
            <a:r>
              <a:rPr lang="en-US" dirty="0" smtClean="0"/>
              <a:t>[at] </a:t>
            </a:r>
            <a:r>
              <a:rPr lang="en-US" dirty="0" err="1" smtClean="0"/>
              <a:t>gmail</a:t>
            </a:r>
            <a:r>
              <a:rPr lang="en-US" dirty="0" smtClean="0"/>
              <a:t> </a:t>
            </a:r>
            <a:r>
              <a:rPr lang="en-US" dirty="0" smtClean="0"/>
              <a:t>[dot] </a:t>
            </a:r>
            <a:r>
              <a:rPr lang="en-US" dirty="0" smtClean="0"/>
              <a:t>com     </a:t>
            </a:r>
            <a:r>
              <a:rPr lang="en-US" dirty="0" smtClean="0"/>
              <a:t>                   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warrenlr.github.io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</a:t>
            </a:r>
            <a:r>
              <a:rPr lang="en-US" dirty="0" smtClean="0">
                <a:solidFill>
                  <a:srgbClr val="FFFFFF"/>
                </a:solidFill>
              </a:rPr>
              <a:t>Years </a:t>
            </a:r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dirty="0" smtClean="0">
                <a:solidFill>
                  <a:srgbClr val="FFFFFF"/>
                </a:solidFill>
              </a:rPr>
              <a:t>xperience - Biotechnology | Genomics | </a:t>
            </a:r>
            <a:r>
              <a:rPr lang="en-US" dirty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nformatics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</a:t>
            </a:r>
            <a:r>
              <a:rPr lang="en-US" sz="10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r>
              <a:rPr lang="en-US" sz="8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Seeking : </a:t>
            </a:r>
            <a:r>
              <a:rPr lang="en-US" dirty="0">
                <a:solidFill>
                  <a:srgbClr val="FFFFFF"/>
                </a:solidFill>
              </a:rPr>
              <a:t>N</a:t>
            </a:r>
            <a:r>
              <a:rPr lang="en-US" dirty="0" smtClean="0">
                <a:solidFill>
                  <a:srgbClr val="FFFFFF"/>
                </a:solidFill>
              </a:rPr>
              <a:t>ew Challenges| Additional 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646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21566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69910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23119" y="6634255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683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4653" y="731157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4148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4653" y="7981641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8953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21566" y="54444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Office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LINKS 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XPERIENCE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r>
              <a:rPr lang="en-US" sz="1700" dirty="0" smtClean="0">
                <a:solidFill>
                  <a:srgbClr val="FFFFFF"/>
                </a:solidFill>
              </a:rPr>
              <a:t>CCOLADES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4788" y="6639813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polishing. </a:t>
            </a:r>
            <a:r>
              <a:rPr lang="en-US" sz="1000" i="1" dirty="0"/>
              <a:t>Bioinformatics. </a:t>
            </a:r>
            <a:r>
              <a:rPr lang="en-US" sz="1000" dirty="0"/>
              <a:t>35:</a:t>
            </a:r>
            <a:r>
              <a:rPr lang="en-US" sz="1000" dirty="0" smtClean="0"/>
              <a:t>4430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scaffolding 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</a:p>
          <a:p>
            <a:r>
              <a:rPr lang="en-US" sz="1000" i="1" dirty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641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78151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 23 lead author</a:t>
            </a:r>
            <a:r>
              <a:rPr lang="en-US" sz="1000" b="1" i="1" dirty="0">
                <a:solidFill>
                  <a:schemeClr val="tx1"/>
                </a:solidFill>
              </a:rPr>
              <a:t>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1363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541560"/>
            <a:ext cx="16035" cy="23317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73340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DUCATION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5112" y="6173340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UBLICATIONS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306</Words>
  <Application>Microsoft Macintosh PowerPoint</Application>
  <PresentationFormat>On-screen Show (4:3)</PresentationFormat>
  <Paragraphs>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</cp:lastModifiedBy>
  <cp:revision>70</cp:revision>
  <dcterms:created xsi:type="dcterms:W3CDTF">2019-05-25T21:51:31Z</dcterms:created>
  <dcterms:modified xsi:type="dcterms:W3CDTF">2019-11-13T16:11:40Z</dcterms:modified>
</cp:coreProperties>
</file>