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00" d="100"/>
          <a:sy n="100" d="100"/>
        </p:scale>
        <p:origin x="-1856" y="13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Research project concept, management,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800" dirty="0"/>
          </a:p>
          <a:p>
            <a:pPr lvl="0" fontAlgn="base"/>
            <a:endParaRPr lang="en-US" sz="800" dirty="0" smtClean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/>
              <a:t>	</a:t>
            </a:r>
            <a:r>
              <a:rPr lang="en-US" sz="1200" b="1" dirty="0" smtClean="0"/>
              <a:t> Concordia </a:t>
            </a:r>
            <a:r>
              <a:rPr lang="en-US" sz="1200" b="1" dirty="0"/>
              <a:t>University</a:t>
            </a:r>
            <a:endParaRPr lang="en-US" sz="1200" dirty="0"/>
          </a:p>
          <a:p>
            <a:r>
              <a:rPr lang="en-US" sz="1200" dirty="0" smtClean="0"/>
              <a:t>		 Computer </a:t>
            </a:r>
            <a:r>
              <a:rPr lang="en-US" sz="1200" dirty="0" smtClean="0"/>
              <a:t>Science</a:t>
            </a:r>
          </a:p>
          <a:p>
            <a:r>
              <a:rPr lang="en-US" sz="1200" dirty="0" smtClean="0"/>
              <a:t>		</a:t>
            </a:r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	 MSc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smtClean="0"/>
              <a:t>University </a:t>
            </a:r>
            <a:r>
              <a:rPr lang="en-US" sz="1200" b="1" dirty="0"/>
              <a:t>of British </a:t>
            </a:r>
            <a:r>
              <a:rPr lang="en-US" sz="1200" b="1" dirty="0" smtClean="0"/>
              <a:t>Columbia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000" dirty="0" smtClean="0"/>
              <a:t>         </a:t>
            </a:r>
            <a:endParaRPr lang="en-US" sz="1000" dirty="0" smtClean="0"/>
          </a:p>
          <a:p>
            <a:endParaRPr lang="en-US" sz="400" dirty="0" smtClean="0"/>
          </a:p>
          <a:p>
            <a:r>
              <a:rPr lang="en-US" sz="1600" b="1" dirty="0" smtClean="0"/>
              <a:t>	  BSc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err="1" smtClean="0"/>
              <a:t>Université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smtClean="0"/>
              <a:t>Montréal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RESENTATIONS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spruce 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</a:t>
            </a:r>
            <a:r>
              <a:rPr lang="en-US" dirty="0" smtClean="0">
                <a:solidFill>
                  <a:srgbClr val="FFFFFF"/>
                </a:solidFill>
              </a:rPr>
              <a:t>genomics &amp; </a:t>
            </a:r>
            <a:r>
              <a:rPr lang="en-US" dirty="0">
                <a:solidFill>
                  <a:srgbClr val="FFFFFF"/>
                </a:solidFill>
              </a:rPr>
              <a:t>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</a:t>
            </a:r>
            <a:r>
              <a:rPr lang="en-US" dirty="0" smtClean="0">
                <a:solidFill>
                  <a:srgbClr val="FFFFFF"/>
                </a:solidFill>
              </a:rPr>
              <a:t>       </a:t>
            </a:r>
            <a:r>
              <a:rPr lang="en-US" dirty="0" smtClean="0">
                <a:solidFill>
                  <a:srgbClr val="FFFFFF"/>
                </a:solidFill>
              </a:rPr>
              <a:t>S</a:t>
            </a:r>
            <a:r>
              <a:rPr lang="en-US" dirty="0" smtClean="0">
                <a:solidFill>
                  <a:srgbClr val="FFFFFF"/>
                </a:solidFill>
              </a:rPr>
              <a:t>eeking </a:t>
            </a:r>
            <a:r>
              <a:rPr lang="en-US" dirty="0">
                <a:solidFill>
                  <a:srgbClr val="FFFFFF"/>
                </a:solidFill>
              </a:rPr>
              <a:t>new </a:t>
            </a:r>
            <a:r>
              <a:rPr lang="en-US" dirty="0" err="1" smtClean="0">
                <a:solidFill>
                  <a:srgbClr val="FFFFFF"/>
                </a:solidFill>
              </a:rPr>
              <a:t>challenges|additional</a:t>
            </a:r>
            <a:r>
              <a:rPr lang="en-US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5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70164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7" y="6651188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937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7" y="732850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5841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7" y="79985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9715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5206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XPERIENCE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sz="1700" dirty="0" smtClean="0">
                <a:solidFill>
                  <a:srgbClr val="FFFFFF"/>
                </a:solidFill>
              </a:rPr>
              <a:t>CCOLADES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654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| 23 lead 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DUCATION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UBLICATIONS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298</Words>
  <Application>Microsoft Macintosh PowerPoint</Application>
  <PresentationFormat>On-screen Show (4:3)</PresentationFormat>
  <Paragraphs>95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56</cp:revision>
  <dcterms:created xsi:type="dcterms:W3CDTF">2019-05-25T21:51:31Z</dcterms:created>
  <dcterms:modified xsi:type="dcterms:W3CDTF">2019-10-20T19:13:03Z</dcterms:modified>
</cp:coreProperties>
</file>