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05" autoAdjust="0"/>
  </p:normalViewPr>
  <p:slideViewPr>
    <p:cSldViewPr snapToGrid="0">
      <p:cViewPr varScale="1">
        <p:scale>
          <a:sx n="70" d="100"/>
          <a:sy n="70" d="100"/>
        </p:scale>
        <p:origin x="-2224" y="-1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5462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56214" y="2723235"/>
            <a:ext cx="3365500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sz="1100" dirty="0" smtClean="0"/>
              <a:t>2015, 16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1998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1997                       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1996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</a:t>
            </a:r>
            <a:r>
              <a:rPr lang="en-US" sz="1100" dirty="0" smtClean="0"/>
              <a:t>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pPr algn="r"/>
            <a:r>
              <a:rPr lang="en-US" sz="1100" i="1" dirty="0" smtClean="0"/>
              <a:t>Selected from 17 lead author</a:t>
            </a:r>
            <a:endParaRPr lang="en-US" sz="1100" dirty="0" smtClean="0"/>
          </a:p>
          <a:p>
            <a:endParaRPr lang="en-US" sz="6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</a:t>
            </a:r>
            <a:r>
              <a:rPr lang="en-US" sz="1100" dirty="0" smtClean="0"/>
              <a:t>,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</a:t>
            </a:r>
            <a:r>
              <a:rPr lang="en-US" sz="1100" dirty="0" smtClean="0"/>
              <a:t>,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Pacific Symposium Biocomputing</a:t>
            </a:r>
            <a:r>
              <a:rPr lang="en-US" sz="1100" dirty="0" smtClean="0"/>
              <a:t>, Hawaii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</a:t>
            </a:r>
            <a:r>
              <a:rPr lang="en-US" sz="1100" dirty="0" smtClean="0"/>
              <a:t>, Santa Fe USA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</a:t>
            </a:r>
            <a:r>
              <a:rPr lang="en-US" sz="1100" dirty="0" smtClean="0"/>
              <a:t>, Zürich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pPr algn="r"/>
            <a:r>
              <a:rPr lang="en-US" sz="1100" i="1" dirty="0" smtClean="0"/>
              <a:t>61 peer-reviewed [23 lead author], *co-first</a:t>
            </a:r>
            <a:endParaRPr lang="en-US" sz="1100" dirty="0"/>
          </a:p>
          <a:p>
            <a:pPr algn="r"/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 smtClean="0"/>
              <a:t>Bioinformatics. </a:t>
            </a:r>
            <a:r>
              <a:rPr lang="en-US" sz="1000" dirty="0"/>
              <a:t>b</a:t>
            </a:r>
            <a:r>
              <a:rPr lang="en-US" sz="1000" dirty="0" smtClean="0"/>
              <a:t>tz400</a:t>
            </a:r>
            <a:endParaRPr lang="en-US" sz="1000" dirty="0"/>
          </a:p>
          <a:p>
            <a:pPr algn="r"/>
            <a:r>
              <a:rPr lang="en-US" sz="600" b="1" dirty="0" smtClean="0"/>
              <a:t> </a:t>
            </a:r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2015. LINKS: scalable scaffolding of genomes with long reads.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 </a:t>
            </a:r>
            <a:r>
              <a:rPr lang="en-US" sz="1000" dirty="0" smtClean="0"/>
              <a:t>4:35 </a:t>
            </a:r>
          </a:p>
          <a:p>
            <a:pPr algn="r"/>
            <a:r>
              <a:rPr lang="en-US" sz="600" b="1" dirty="0" smtClean="0"/>
              <a:t> </a:t>
            </a:r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pPr algn="r"/>
            <a:r>
              <a:rPr lang="en-US" sz="600" dirty="0" smtClean="0"/>
              <a:t> </a:t>
            </a:r>
          </a:p>
          <a:p>
            <a:pPr algn="r"/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pPr algn="r"/>
            <a:r>
              <a:rPr lang="en-US" sz="600" b="1" dirty="0" smtClean="0"/>
              <a:t> </a:t>
            </a:r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err="1" smtClean="0"/>
              <a:t>Bioinfo</a:t>
            </a:r>
            <a:r>
              <a:rPr lang="en-US" sz="1000" i="1" dirty="0" smtClean="0"/>
              <a:t>.</a:t>
            </a:r>
            <a:r>
              <a:rPr lang="en-US" sz="1000" dirty="0" smtClean="0"/>
              <a:t> 23:500</a:t>
            </a:r>
          </a:p>
          <a:p>
            <a:pPr algn="r"/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101600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101600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51188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Bullfrog, 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1487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30325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1197802"/>
            <a:ext cx="671195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genomics,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2288198"/>
            <a:ext cx="6711950" cy="369332"/>
          </a:xfrm>
          <a:prstGeom prst="rect">
            <a:avLst/>
          </a:prstGeom>
          <a:solidFill>
            <a:srgbClr val="7F7F7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34133" y="2946400"/>
            <a:ext cx="16035" cy="58684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700" y="2607735"/>
            <a:ext cx="347133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management &amp;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1000" dirty="0" smtClean="0"/>
          </a:p>
          <a:p>
            <a:pPr lvl="0" fontAlgn="base"/>
            <a:r>
              <a:rPr lang="en-US" sz="1600" b="1" i="1" dirty="0" smtClean="0"/>
              <a:t>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1000" dirty="0"/>
          </a:p>
          <a:p>
            <a:r>
              <a:rPr lang="en-US" sz="1600" b="1" i="1" dirty="0" smtClean="0"/>
              <a:t>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stakeholders, </a:t>
            </a:r>
            <a:r>
              <a:rPr lang="en-CA" sz="1200" dirty="0" smtClean="0"/>
              <a:t>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endParaRPr lang="en-US" dirty="0"/>
          </a:p>
          <a:p>
            <a:r>
              <a:rPr lang="en-US" sz="12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</a:t>
            </a:r>
            <a:r>
              <a:rPr lang="en-US" sz="1200" dirty="0" smtClean="0"/>
              <a:t>Comp. </a:t>
            </a:r>
            <a:r>
              <a:rPr lang="en-US" sz="1200" dirty="0"/>
              <a:t>Science	</a:t>
            </a:r>
            <a:r>
              <a:rPr lang="en-US" sz="1200" dirty="0" smtClean="0"/>
              <a:t>       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   </a:t>
            </a:r>
            <a:r>
              <a:rPr lang="en-US" sz="1200" b="1" dirty="0" smtClean="0"/>
              <a:t> 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/>
              <a:t>BSc</a:t>
            </a:r>
            <a:r>
              <a:rPr lang="en-US" sz="1200" b="1" dirty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(</a:t>
            </a:r>
            <a:r>
              <a:rPr lang="en-US" sz="1200" i="1" dirty="0" err="1" smtClean="0"/>
              <a:t>Honours</a:t>
            </a:r>
            <a:r>
              <a:rPr lang="en-US" sz="1200" dirty="0" smtClean="0"/>
              <a:t>)      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58447" y="4015939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39144" y="3427495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58447" y="5133520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2918040" y="4612324"/>
            <a:ext cx="855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2002-2017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58447" y="728105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097588" y="692846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58447" y="784407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097588" y="749148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58447" y="839439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097588" y="8059956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58447" y="626358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2918040" y="5742924"/>
            <a:ext cx="855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2000-2001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44451" y="8807587"/>
            <a:ext cx="6756400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93135" y="8616444"/>
            <a:ext cx="7061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  IT Skills</a:t>
            </a:r>
            <a:r>
              <a:rPr lang="de-DE" sz="900" dirty="0"/>
              <a:t>: Python, PERL, R, MySQL, HTML/</a:t>
            </a:r>
            <a:r>
              <a:rPr lang="de-DE" sz="900" dirty="0" err="1"/>
              <a:t>js</a:t>
            </a:r>
            <a:r>
              <a:rPr lang="de-DE" sz="900" dirty="0"/>
              <a:t>, </a:t>
            </a:r>
            <a:r>
              <a:rPr lang="de-DE" sz="900" dirty="0" err="1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/>
              <a:t>win</a:t>
            </a:r>
            <a:r>
              <a:rPr lang="de-DE" sz="900" dirty="0"/>
              <a:t>, </a:t>
            </a:r>
            <a:r>
              <a:rPr lang="de-DE" sz="900" dirty="0" err="1" smtClean="0"/>
              <a:t>MSOffice</a:t>
            </a:r>
            <a:r>
              <a:rPr lang="de-DE" sz="900" dirty="0"/>
              <a:t>, </a:t>
            </a:r>
            <a:r>
              <a:rPr lang="de-DE" sz="900" dirty="0" err="1" smtClean="0"/>
              <a:t>Git</a:t>
            </a:r>
            <a:r>
              <a:rPr lang="de-DE" sz="900" dirty="0" smtClean="0"/>
              <a:t>    Projects: SAM, SSAKE</a:t>
            </a:r>
            <a:r>
              <a:rPr lang="de-DE" sz="900" dirty="0"/>
              <a:t>, TASR, </a:t>
            </a:r>
            <a:r>
              <a:rPr lang="de-DE" sz="900" dirty="0" err="1"/>
              <a:t>HLAminer</a:t>
            </a:r>
            <a:r>
              <a:rPr lang="de-DE" sz="900" dirty="0"/>
              <a:t>, LINKS, </a:t>
            </a:r>
            <a:r>
              <a:rPr lang="de-DE" sz="900" dirty="0" smtClean="0"/>
              <a:t>XMV, RAILS</a:t>
            </a:r>
            <a:r>
              <a:rPr lang="de-DE" sz="900" dirty="0"/>
              <a:t>, ARCS, </a:t>
            </a:r>
            <a:r>
              <a:rPr lang="de-DE" sz="900" dirty="0" err="1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2550" y="2669198"/>
            <a:ext cx="337502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EXPERIENCE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43815" y="2669198"/>
            <a:ext cx="334221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ACCOLADES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41701" y="4421798"/>
            <a:ext cx="334645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PRESENTATIONS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41701" y="5908446"/>
            <a:ext cx="334645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PUBLICATIONS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2549" y="6504597"/>
            <a:ext cx="336550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EDUCATION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339</Words>
  <Application>Microsoft Macintosh PowerPoint</Application>
  <PresentationFormat>On-screen Show (4:3)</PresentationFormat>
  <Paragraphs>83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 Warren</cp:lastModifiedBy>
  <cp:revision>27</cp:revision>
  <dcterms:created xsi:type="dcterms:W3CDTF">2019-05-25T21:51:31Z</dcterms:created>
  <dcterms:modified xsi:type="dcterms:W3CDTF">2019-05-26T17:19:05Z</dcterms:modified>
</cp:coreProperties>
</file>