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05" autoAdjust="0"/>
  </p:normalViewPr>
  <p:slideViewPr>
    <p:cSldViewPr snapToGrid="0">
      <p:cViewPr varScale="1">
        <p:scale>
          <a:sx n="99" d="100"/>
          <a:sy n="99" d="100"/>
        </p:scale>
        <p:origin x="-4208" y="-12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19-05-30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607735"/>
            <a:ext cx="347133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Computer Science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 smtClean="0"/>
              <a:t>BSc  </a:t>
            </a:r>
            <a:r>
              <a:rPr lang="en-US" sz="1200" b="1" dirty="0" smtClean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723235"/>
            <a:ext cx="3365500" cy="38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6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</a:t>
            </a:r>
            <a:r>
              <a:rPr lang="en-US" sz="1100" dirty="0" smtClean="0"/>
              <a:t>,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</a:t>
            </a:r>
            <a:r>
              <a:rPr lang="en-US" sz="1100" dirty="0" smtClean="0"/>
              <a:t>,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, Hawaii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</a:t>
            </a:r>
            <a:r>
              <a:rPr lang="en-US" sz="1100" dirty="0" smtClean="0"/>
              <a:t>, Santa Fe USA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</a:t>
            </a:r>
            <a:r>
              <a:rPr lang="en-US" sz="1100" dirty="0" smtClean="0"/>
              <a:t>, Zürich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pPr algn="r"/>
            <a:r>
              <a:rPr lang="en-US" sz="1100" i="1" dirty="0" smtClean="0"/>
              <a:t>Selected from 61 </a:t>
            </a:r>
            <a:r>
              <a:rPr lang="en-US" sz="1100" i="1" dirty="0" smtClean="0"/>
              <a:t>peer-reviewed [23 </a:t>
            </a:r>
            <a:r>
              <a:rPr lang="en-US" sz="1100" i="1" dirty="0" smtClean="0"/>
              <a:t>lead author]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454530" y="442179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4400" y="5908446"/>
            <a:ext cx="333692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901" y="6449563"/>
            <a:ext cx="3371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</a:t>
            </a:r>
            <a:r>
              <a:rPr lang="en-US" dirty="0" smtClean="0">
                <a:solidFill>
                  <a:srgbClr val="FFFFFF"/>
                </a:solidFill>
              </a:rPr>
              <a:t>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46961" y="3035302"/>
            <a:ext cx="16035" cy="57861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68100" y="4015939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427495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0" y="5133520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2930868" y="4612324"/>
            <a:ext cx="85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2002-2017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8100" y="728105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6" y="692846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8100" y="7831374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6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8100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6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626358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2930868" y="5742924"/>
            <a:ext cx="8557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2000-2001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46692" y="8603615"/>
            <a:ext cx="706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</a:t>
            </a:r>
            <a:r>
              <a:rPr lang="de-DE" sz="900" b="1" dirty="0" smtClean="0"/>
              <a:t>IT Skills</a:t>
            </a:r>
            <a:r>
              <a:rPr lang="de-DE" sz="900" dirty="0"/>
              <a:t>: </a:t>
            </a:r>
            <a:r>
              <a:rPr lang="de-DE" sz="900" i="1" dirty="0"/>
              <a:t>Python, PERL, R, MySQL, HTML/</a:t>
            </a:r>
            <a:r>
              <a:rPr lang="de-DE" sz="900" i="1" dirty="0" err="1"/>
              <a:t>js</a:t>
            </a:r>
            <a:r>
              <a:rPr lang="de-DE" sz="900" i="1" dirty="0"/>
              <a:t>, </a:t>
            </a:r>
            <a:r>
              <a:rPr lang="de-DE" sz="900" i="1" dirty="0" err="1" smtClean="0"/>
              <a:t>Git</a:t>
            </a:r>
            <a:r>
              <a:rPr lang="de-DE" sz="900" i="1" dirty="0" smtClean="0"/>
              <a:t>, </a:t>
            </a:r>
            <a:r>
              <a:rPr lang="de-DE" sz="900" i="1" dirty="0" err="1" smtClean="0"/>
              <a:t>unix</a:t>
            </a:r>
            <a:r>
              <a:rPr lang="de-DE" sz="900" i="1" dirty="0"/>
              <a:t>/</a:t>
            </a:r>
            <a:r>
              <a:rPr lang="de-DE" sz="900" i="1" dirty="0" err="1"/>
              <a:t>mac</a:t>
            </a:r>
            <a:r>
              <a:rPr lang="de-DE" sz="900" i="1" dirty="0"/>
              <a:t>/</a:t>
            </a:r>
            <a:r>
              <a:rPr lang="de-DE" sz="900" i="1" dirty="0" err="1"/>
              <a:t>win</a:t>
            </a:r>
            <a:r>
              <a:rPr lang="de-DE" sz="900" i="1" dirty="0"/>
              <a:t>, </a:t>
            </a:r>
            <a:r>
              <a:rPr lang="de-DE" sz="900" i="1" dirty="0" err="1" smtClean="0"/>
              <a:t>MSoffice</a:t>
            </a:r>
            <a:r>
              <a:rPr lang="de-DE" sz="900" i="1" dirty="0" smtClean="0"/>
              <a:t>   </a:t>
            </a:r>
            <a:r>
              <a:rPr lang="de-DE" sz="900" b="1" dirty="0" smtClean="0"/>
              <a:t>Projects</a:t>
            </a:r>
            <a:r>
              <a:rPr lang="de-DE" sz="900" dirty="0" smtClean="0"/>
              <a:t>: </a:t>
            </a:r>
            <a:r>
              <a:rPr lang="de-DE" sz="900" i="1" dirty="0" smtClean="0"/>
              <a:t>SAM, SSAKE</a:t>
            </a:r>
            <a:r>
              <a:rPr lang="de-DE" sz="900" i="1" dirty="0"/>
              <a:t>, TASR, </a:t>
            </a:r>
            <a:r>
              <a:rPr lang="de-DE" sz="900" i="1" dirty="0" err="1"/>
              <a:t>HLAminer</a:t>
            </a:r>
            <a:r>
              <a:rPr lang="de-DE" sz="900" i="1" dirty="0"/>
              <a:t>, LINKS, </a:t>
            </a:r>
            <a:r>
              <a:rPr lang="de-DE" sz="900" i="1" dirty="0" smtClean="0"/>
              <a:t>XMV, RAILS</a:t>
            </a:r>
            <a:r>
              <a:rPr lang="de-DE" sz="900" i="1" dirty="0"/>
              <a:t>, ARCS, </a:t>
            </a:r>
            <a:r>
              <a:rPr lang="de-DE" sz="900" i="1" dirty="0" err="1"/>
              <a:t>ntEdit</a:t>
            </a:r>
            <a:endParaRPr lang="en-US" sz="900" i="1" dirty="0"/>
          </a:p>
        </p:txBody>
      </p:sp>
      <p:sp>
        <p:nvSpPr>
          <p:cNvPr id="31" name="Rectangle 30"/>
          <p:cNvSpPr/>
          <p:nvPr/>
        </p:nvSpPr>
        <p:spPr>
          <a:xfrm>
            <a:off x="88900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30984" y="6531955"/>
            <a:ext cx="33655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</a:t>
            </a:r>
            <a:r>
              <a:rPr lang="en-US" sz="1000" b="1" dirty="0" smtClean="0"/>
              <a:t>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 smtClean="0"/>
              <a:t>Bioinformatics. </a:t>
            </a:r>
            <a:r>
              <a:rPr lang="en-US" sz="1000" dirty="0"/>
              <a:t>b</a:t>
            </a:r>
            <a:r>
              <a:rPr lang="en-US" sz="1000" dirty="0" smtClean="0"/>
              <a:t>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LINKS: scalable 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err="1" smtClean="0"/>
              <a:t>Bioinfo</a:t>
            </a:r>
            <a:r>
              <a:rPr lang="en-US" sz="1000" i="1" dirty="0" smtClean="0"/>
              <a:t>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341</Words>
  <Application>Microsoft Macintosh PowerPoint</Application>
  <PresentationFormat>On-screen Show (4:3)</PresentationFormat>
  <Paragraphs>82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33</cp:revision>
  <dcterms:created xsi:type="dcterms:W3CDTF">2019-05-25T21:51:31Z</dcterms:created>
  <dcterms:modified xsi:type="dcterms:W3CDTF">2019-05-30T14:53:55Z</dcterms:modified>
</cp:coreProperties>
</file>