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05" autoAdjust="0"/>
  </p:normalViewPr>
  <p:slideViewPr>
    <p:cSldViewPr snapToGrid="0">
      <p:cViewPr>
        <p:scale>
          <a:sx n="100" d="100"/>
          <a:sy n="100" d="100"/>
        </p:scale>
        <p:origin x="-3200" y="-1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563285"/>
            <a:ext cx="3471333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/>
              <a:t>Lead group, </a:t>
            </a:r>
            <a:r>
              <a:rPr lang="en-US" sz="1200" dirty="0" smtClean="0"/>
              <a:t>project management &amp;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Conceptualize, lead, develop genome technologies</a:t>
            </a:r>
            <a:endParaRPr lang="en-US" sz="1200" dirty="0"/>
          </a:p>
          <a:p>
            <a:pPr lvl="0" fontAlgn="base"/>
            <a:r>
              <a:rPr lang="en-US" sz="1200" dirty="0"/>
              <a:t>Interview,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600" dirty="0" smtClean="0"/>
          </a:p>
          <a:p>
            <a:pPr lvl="0" fontAlgn="base"/>
            <a:r>
              <a:rPr lang="en-US" sz="1600" b="1" i="1" dirty="0" smtClean="0"/>
              <a:t>Bioinformatics 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r>
              <a:rPr lang="en-US" sz="1200" dirty="0" smtClean="0"/>
              <a:t>Published </a:t>
            </a:r>
            <a:r>
              <a:rPr lang="en-US" sz="1200" dirty="0"/>
              <a:t>research (</a:t>
            </a:r>
            <a:r>
              <a:rPr lang="en-US" sz="1200" dirty="0" smtClean="0"/>
              <a:t>science </a:t>
            </a:r>
            <a:r>
              <a:rPr lang="en-US" sz="1200" dirty="0"/>
              <a:t>journals, </a:t>
            </a:r>
            <a:r>
              <a:rPr lang="en-US" sz="1200" dirty="0" smtClean="0"/>
              <a:t>conferences</a:t>
            </a:r>
            <a:r>
              <a:rPr lang="en-US" sz="1200" dirty="0"/>
              <a:t>)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600" dirty="0"/>
          </a:p>
          <a:p>
            <a:r>
              <a:rPr lang="en-US" sz="1600" b="1" i="1" dirty="0" smtClean="0"/>
              <a:t>Technical Officer</a:t>
            </a:r>
            <a:endParaRPr lang="en-US" sz="1600" dirty="0"/>
          </a:p>
          <a:p>
            <a:r>
              <a:rPr lang="en-US" sz="1200" b="1" i="1" dirty="0" smtClean="0"/>
              <a:t>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Designed</a:t>
            </a:r>
            <a:r>
              <a:rPr lang="en-CA" sz="1200" dirty="0"/>
              <a:t>, </a:t>
            </a:r>
            <a:r>
              <a:rPr lang="en-CA" sz="1200" dirty="0" smtClean="0"/>
              <a:t>fabricated, tested DNA </a:t>
            </a:r>
            <a:r>
              <a:rPr lang="en-CA" sz="1200" dirty="0"/>
              <a:t>“</a:t>
            </a:r>
            <a:r>
              <a:rPr lang="en-US" sz="1200" dirty="0"/>
              <a:t>gene switch”</a:t>
            </a:r>
          </a:p>
          <a:p>
            <a:pPr lvl="0" fontAlgn="base"/>
            <a:r>
              <a:rPr lang="en-CA" sz="1200" dirty="0" smtClean="0"/>
              <a:t>Collaborated </a:t>
            </a:r>
            <a:r>
              <a:rPr lang="en-CA" sz="1200" dirty="0"/>
              <a:t>with </a:t>
            </a:r>
            <a:r>
              <a:rPr lang="en-CA" sz="1200" dirty="0" smtClean="0"/>
              <a:t>stakeholders / 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endParaRPr lang="en-US" dirty="0"/>
          </a:p>
          <a:p>
            <a:r>
              <a:rPr lang="en-US" sz="11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 smtClean="0"/>
              <a:t>   </a:t>
            </a:r>
            <a:r>
              <a:rPr lang="en-US" sz="1200" dirty="0" smtClean="0"/>
              <a:t>Computer Science   </a:t>
            </a:r>
            <a:r>
              <a:rPr lang="en-US" sz="1200" b="1" dirty="0" smtClean="0"/>
              <a:t>| </a:t>
            </a:r>
            <a:r>
              <a:rPr lang="en-US" sz="1200" b="1" dirty="0"/>
              <a:t>Concordia </a:t>
            </a:r>
            <a:r>
              <a:rPr lang="en-US" sz="1200" b="1" dirty="0" smtClean="0"/>
              <a:t>U.</a:t>
            </a:r>
            <a:endParaRPr lang="en-US" sz="1200" dirty="0"/>
          </a:p>
          <a:p>
            <a:endParaRPr lang="en-US" sz="1000" b="1" dirty="0" smtClean="0"/>
          </a:p>
          <a:p>
            <a:endParaRPr lang="en-US" sz="1000" b="1" dirty="0" smtClean="0"/>
          </a:p>
          <a:p>
            <a:r>
              <a:rPr lang="en-US" sz="1600" b="1" dirty="0" smtClean="0"/>
              <a:t>MSc  </a:t>
            </a:r>
            <a:r>
              <a:rPr lang="en-US" sz="1200" dirty="0"/>
              <a:t>Biochemistry &amp; Molecular </a:t>
            </a:r>
            <a:r>
              <a:rPr lang="en-US" sz="1200" dirty="0" smtClean="0"/>
              <a:t>Biology     </a:t>
            </a:r>
            <a:r>
              <a:rPr lang="en-US" sz="1200" b="1" dirty="0" smtClean="0"/>
              <a:t> |</a:t>
            </a:r>
            <a:r>
              <a:rPr lang="en-US" sz="1200" dirty="0" smtClean="0"/>
              <a:t> </a:t>
            </a:r>
            <a:r>
              <a:rPr lang="en-US" sz="1200" b="1" dirty="0"/>
              <a:t>UBC</a:t>
            </a:r>
            <a:endParaRPr lang="en-US" sz="1200" dirty="0"/>
          </a:p>
          <a:p>
            <a:r>
              <a:rPr lang="en-US" sz="1000" dirty="0" smtClean="0"/>
              <a:t>         </a:t>
            </a:r>
          </a:p>
          <a:p>
            <a:endParaRPr lang="en-US" sz="1000" dirty="0"/>
          </a:p>
          <a:p>
            <a:r>
              <a:rPr lang="en-US" sz="1600" b="1" dirty="0" smtClean="0"/>
              <a:t>BSc  </a:t>
            </a:r>
            <a:r>
              <a:rPr lang="en-US" sz="1200" b="1" dirty="0" smtClean="0"/>
              <a:t>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Honours</a:t>
            </a:r>
            <a:r>
              <a:rPr lang="en-US" sz="1200" i="1" dirty="0" smtClean="0"/>
              <a:t>)     </a:t>
            </a:r>
            <a:r>
              <a:rPr lang="en-US" sz="1200" b="1" dirty="0" smtClean="0"/>
              <a:t>|</a:t>
            </a:r>
            <a:r>
              <a:rPr lang="en-US" sz="1200" dirty="0" smtClean="0"/>
              <a:t> </a:t>
            </a:r>
            <a:r>
              <a:rPr lang="en-US" sz="1200" b="1" dirty="0" smtClean="0"/>
              <a:t>U. </a:t>
            </a:r>
            <a:r>
              <a:rPr lang="en-US" sz="1200" b="1" dirty="0"/>
              <a:t>de Montréal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9042" y="2697835"/>
            <a:ext cx="33655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endParaRPr lang="en-US" sz="400" dirty="0" smtClean="0"/>
          </a:p>
          <a:p>
            <a:r>
              <a:rPr lang="en-US" sz="1100" dirty="0" smtClean="0"/>
              <a:t>2015, 16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2011 NTN24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2009       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2007         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1998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1997                       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bursary</a:t>
            </a:r>
          </a:p>
          <a:p>
            <a:r>
              <a:rPr lang="en-US" sz="1100" dirty="0" smtClean="0"/>
              <a:t>1996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for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at </a:t>
            </a:r>
            <a:r>
              <a:rPr lang="en-US" sz="1100" b="1" dirty="0" smtClean="0"/>
              <a:t>NASA</a:t>
            </a:r>
            <a:r>
              <a:rPr lang="en-US" sz="1100" dirty="0" smtClean="0"/>
              <a:t>, CMIX-4 </a:t>
            </a:r>
            <a:r>
              <a:rPr lang="en-US" sz="1100" dirty="0"/>
              <a:t>payload protein </a:t>
            </a:r>
            <a:r>
              <a:rPr lang="en-US" sz="1100" dirty="0" smtClean="0"/>
              <a:t>crystal.</a:t>
            </a:r>
          </a:p>
          <a:p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endParaRPr lang="en-US" sz="600" dirty="0" smtClean="0"/>
          </a:p>
          <a:p>
            <a:endParaRPr lang="en-US" sz="600" dirty="0"/>
          </a:p>
          <a:p>
            <a:endParaRPr lang="en-US" sz="600" dirty="0" smtClean="0"/>
          </a:p>
          <a:p>
            <a:endParaRPr lang="en-US" sz="400" dirty="0" smtClean="0"/>
          </a:p>
          <a:p>
            <a:r>
              <a:rPr lang="en-US" sz="1100" dirty="0" smtClean="0"/>
              <a:t>2017, 18         </a:t>
            </a:r>
            <a:r>
              <a:rPr lang="en-US" sz="1100" b="1" dirty="0" smtClean="0"/>
              <a:t>RECOMB </a:t>
            </a:r>
            <a:r>
              <a:rPr lang="en-US" sz="1100" dirty="0" smtClean="0"/>
              <a:t>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 </a:t>
            </a:r>
            <a:r>
              <a:rPr lang="en-US" sz="1100" dirty="0" smtClean="0"/>
              <a:t>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Biocomputing</a:t>
            </a:r>
            <a:r>
              <a:rPr lang="en-US" sz="1100" dirty="0" smtClean="0"/>
              <a:t> Hawaii  </a:t>
            </a:r>
            <a:r>
              <a:rPr lang="en-US" sz="1100" b="1" dirty="0" smtClean="0"/>
              <a:t>posters</a:t>
            </a:r>
          </a:p>
          <a:p>
            <a:r>
              <a:rPr lang="en-US" sz="1100" dirty="0" smtClean="0"/>
              <a:t>2010                </a:t>
            </a:r>
            <a:r>
              <a:rPr lang="en-US" sz="1100" b="1" dirty="0" smtClean="0"/>
              <a:t>SFAF </a:t>
            </a:r>
            <a:r>
              <a:rPr lang="en-US" sz="1100" dirty="0" smtClean="0"/>
              <a:t> Santa Fe        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2007</a:t>
            </a:r>
            <a:r>
              <a:rPr lang="en-US" sz="1100" dirty="0"/>
              <a:t> </a:t>
            </a:r>
            <a:r>
              <a:rPr lang="en-US" sz="1100" dirty="0" smtClean="0"/>
              <a:t>               </a:t>
            </a:r>
            <a:r>
              <a:rPr lang="en-US" sz="1100" b="1" dirty="0" smtClean="0"/>
              <a:t>Synthetic Biology </a:t>
            </a:r>
            <a:r>
              <a:rPr lang="en-US" sz="1100" dirty="0" smtClean="0"/>
              <a:t> Zürich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3454530" y="450434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PRESENTATIONS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54400" y="6153979"/>
            <a:ext cx="3336925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PUBLICATIONS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8901" y="6153979"/>
            <a:ext cx="337197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EDUCATION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759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759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Developed</a:t>
            </a:r>
            <a:r>
              <a:rPr lang="en-US" sz="1350" dirty="0" smtClean="0"/>
              <a:t> </a:t>
            </a:r>
            <a:r>
              <a:rPr lang="en-US" sz="1350" dirty="0"/>
              <a:t>the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Discovered</a:t>
            </a:r>
            <a:r>
              <a:rPr lang="en-US" sz="1350" dirty="0" smtClean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one of Time Magazine's 2011 top ten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r>
              <a:rPr lang="en-US" sz="1350" b="1" dirty="0" smtClean="0"/>
              <a:t>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Bullfrog, Spruce </a:t>
            </a:r>
            <a:r>
              <a:rPr lang="en-US" sz="1350" dirty="0" smtClean="0"/>
              <a:t>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in biotechnology, </a:t>
            </a:r>
            <a:r>
              <a:rPr lang="en-US" dirty="0" smtClean="0">
                <a:solidFill>
                  <a:srgbClr val="FFFFFF"/>
                </a:solidFill>
              </a:rPr>
              <a:t>genomics &amp; </a:t>
            </a:r>
            <a:r>
              <a:rPr lang="en-US" dirty="0">
                <a:solidFill>
                  <a:srgbClr val="FFFFFF"/>
                </a:solidFill>
              </a:rPr>
              <a:t>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              Seeking </a:t>
            </a:r>
            <a:r>
              <a:rPr lang="en-US" dirty="0">
                <a:solidFill>
                  <a:srgbClr val="FFFFFF"/>
                </a:solidFill>
              </a:rPr>
              <a:t>new challenges &amp; additional </a:t>
            </a:r>
            <a:r>
              <a:rPr lang="en-US" dirty="0" smtClean="0">
                <a:solidFill>
                  <a:srgbClr val="FFFFFF"/>
                </a:solidFill>
              </a:rPr>
              <a:t>leadership 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68100" y="396302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51972" y="3346669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1" y="500440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08865" y="4552986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68100" y="7105371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10416" y="6752787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68100" y="765569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0416" y="7315807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8100" y="8218715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0416" y="788427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606040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08864" y="5609515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 </a:t>
            </a:r>
            <a:r>
              <a:rPr lang="en-US" sz="1200" i="1" dirty="0">
                <a:solidFill>
                  <a:srgbClr val="FFFFFF"/>
                </a:solidFill>
              </a:rPr>
              <a:t>upon request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91" y="8591678"/>
            <a:ext cx="670548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900" b="1" dirty="0" smtClean="0"/>
              <a:t>IT </a:t>
            </a:r>
            <a:r>
              <a:rPr lang="de-DE" sz="900" b="1" dirty="0" smtClean="0"/>
              <a:t>Skills  </a:t>
            </a:r>
            <a:r>
              <a:rPr lang="de-DE" sz="900" dirty="0" smtClean="0"/>
              <a:t>Python  PERL  R  MySQL  </a:t>
            </a:r>
            <a:r>
              <a:rPr lang="de-DE" sz="900" dirty="0"/>
              <a:t>HTML/</a:t>
            </a:r>
            <a:r>
              <a:rPr lang="de-DE" sz="900" dirty="0" err="1" smtClean="0"/>
              <a:t>js</a:t>
            </a:r>
            <a:r>
              <a:rPr lang="de-DE" sz="900" dirty="0" smtClean="0"/>
              <a:t>  </a:t>
            </a:r>
            <a:r>
              <a:rPr lang="de-DE" sz="900" dirty="0" err="1" smtClean="0"/>
              <a:t>Git</a:t>
            </a:r>
            <a:r>
              <a:rPr lang="de-DE" sz="900" dirty="0" smtClean="0"/>
              <a:t>  </a:t>
            </a:r>
            <a:r>
              <a:rPr lang="de-DE" sz="900" dirty="0" err="1" smtClean="0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 smtClean="0"/>
              <a:t>win</a:t>
            </a:r>
            <a:r>
              <a:rPr lang="de-DE" sz="900" dirty="0" smtClean="0"/>
              <a:t>  </a:t>
            </a:r>
            <a:r>
              <a:rPr lang="de-DE" sz="900" dirty="0" smtClean="0"/>
              <a:t>O</a:t>
            </a:r>
            <a:r>
              <a:rPr lang="de-DE" sz="900" dirty="0" smtClean="0"/>
              <a:t>ffice        </a:t>
            </a:r>
            <a:r>
              <a:rPr lang="de-DE" sz="900" b="1" dirty="0" smtClean="0"/>
              <a:t>Projects </a:t>
            </a:r>
            <a:r>
              <a:rPr lang="de-DE" sz="900" dirty="0" smtClean="0"/>
              <a:t>  SAM SSAKE TASR </a:t>
            </a:r>
            <a:r>
              <a:rPr lang="de-DE" sz="900" dirty="0" err="1" smtClean="0"/>
              <a:t>HLAminer</a:t>
            </a:r>
            <a:r>
              <a:rPr lang="de-DE" sz="900" dirty="0" smtClean="0"/>
              <a:t> </a:t>
            </a:r>
            <a:r>
              <a:rPr lang="de-DE" sz="900" dirty="0" smtClean="0"/>
              <a:t>LINKS </a:t>
            </a:r>
            <a:r>
              <a:rPr lang="de-DE" sz="900" dirty="0" smtClean="0"/>
              <a:t>XMV RAILS ARCS </a:t>
            </a:r>
            <a:r>
              <a:rPr lang="de-DE" sz="900" dirty="0" err="1" smtClean="0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8900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EXPERIENCE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ACCOLADES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67489" y="6639813"/>
            <a:ext cx="33655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polishing. </a:t>
            </a:r>
            <a:r>
              <a:rPr lang="en-US" sz="1000" i="1" dirty="0"/>
              <a:t>Bioinformatics. </a:t>
            </a:r>
            <a:r>
              <a:rPr lang="en-US" sz="1000" i="1" dirty="0" err="1"/>
              <a:t>doi</a:t>
            </a:r>
            <a:r>
              <a:rPr lang="en-US" sz="1000" i="1" dirty="0"/>
              <a:t>: 10.1093/bioinformatics/btz400</a:t>
            </a:r>
            <a:endParaRPr lang="en-US" sz="1000" dirty="0"/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</a:t>
            </a:r>
            <a:r>
              <a:rPr lang="en-US" sz="1000" dirty="0"/>
              <a:t>. LINKS: Scalable, alignment-free scaffolding </a:t>
            </a:r>
            <a:r>
              <a:rPr lang="en-US" sz="1000" dirty="0" smtClean="0"/>
              <a:t>[</a:t>
            </a:r>
            <a:r>
              <a:rPr lang="is-IS" sz="1000" dirty="0" smtClean="0"/>
              <a:t>…]</a:t>
            </a:r>
            <a:r>
              <a:rPr lang="en-US" sz="1000" dirty="0" smtClean="0"/>
              <a:t> </a:t>
            </a:r>
            <a:r>
              <a:rPr lang="en-US" sz="1000" dirty="0"/>
              <a:t>genomes with long reads</a:t>
            </a:r>
            <a:r>
              <a:rPr lang="en-US" sz="1000" dirty="0" smtClean="0"/>
              <a:t>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. </a:t>
            </a:r>
            <a:r>
              <a:rPr lang="en-US" sz="1000" dirty="0" smtClean="0"/>
              <a:t>4:35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r>
              <a:rPr lang="en-US" sz="600" dirty="0" smtClean="0"/>
              <a:t> </a:t>
            </a:r>
          </a:p>
          <a:p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i="1" dirty="0" smtClean="0"/>
              <a:t> </a:t>
            </a:r>
            <a:r>
              <a:rPr lang="en-US" sz="1000" dirty="0" smtClean="0"/>
              <a:t>infection [</a:t>
            </a:r>
            <a:r>
              <a:rPr lang="is-IS" sz="1000" dirty="0" smtClean="0"/>
              <a:t>…]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sequences using SSAKE. </a:t>
            </a:r>
            <a:r>
              <a:rPr lang="en-US" sz="1000" i="1" dirty="0" smtClean="0"/>
              <a:t>Bioinformatics.</a:t>
            </a:r>
            <a:r>
              <a:rPr lang="en-US" sz="1000" dirty="0" smtClean="0"/>
              <a:t> 23:500</a:t>
            </a:r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3826934" y="4813303"/>
            <a:ext cx="2578100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17 lead author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40666" y="6462276"/>
            <a:ext cx="3039533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63 peer-</a:t>
            </a:r>
            <a:r>
              <a:rPr lang="en-US" sz="1000" b="1" i="1" dirty="0" smtClean="0">
                <a:solidFill>
                  <a:schemeClr val="tx1"/>
                </a:solidFill>
              </a:rPr>
              <a:t>reviewed [</a:t>
            </a:r>
            <a:r>
              <a:rPr lang="en-US" sz="1000" b="1" i="1" dirty="0">
                <a:solidFill>
                  <a:schemeClr val="tx1"/>
                </a:solidFill>
              </a:rPr>
              <a:t>23 </a:t>
            </a:r>
            <a:r>
              <a:rPr lang="en-US" sz="1000" b="1" i="1" dirty="0" smtClean="0">
                <a:solidFill>
                  <a:schemeClr val="tx1"/>
                </a:solidFill>
              </a:rPr>
              <a:t>lead </a:t>
            </a:r>
            <a:r>
              <a:rPr lang="en-US" sz="1000" b="1" i="1" dirty="0">
                <a:solidFill>
                  <a:schemeClr val="tx1"/>
                </a:solidFill>
              </a:rPr>
              <a:t>author] 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46961" y="3035302"/>
            <a:ext cx="16035" cy="57952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323</Words>
  <Application>Microsoft Macintosh PowerPoint</Application>
  <PresentationFormat>On-screen Show (4:3)</PresentationFormat>
  <Paragraphs>85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</cp:lastModifiedBy>
  <cp:revision>46</cp:revision>
  <dcterms:created xsi:type="dcterms:W3CDTF">2019-05-25T21:51:31Z</dcterms:created>
  <dcterms:modified xsi:type="dcterms:W3CDTF">2019-10-15T15:20:51Z</dcterms:modified>
</cp:coreProperties>
</file>