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68" d="100"/>
          <a:sy n="68" d="100"/>
        </p:scale>
        <p:origin x="-2272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5462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6214" y="2723235"/>
            <a:ext cx="33655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</a:t>
            </a:r>
            <a:r>
              <a:rPr lang="en-US" sz="1100" dirty="0" smtClean="0"/>
              <a:t>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</a:t>
            </a:r>
            <a:r>
              <a:rPr lang="en-US" sz="1100" dirty="0" smtClean="0"/>
              <a:t>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</a:t>
            </a:r>
            <a:r>
              <a:rPr lang="en-US" sz="1100" dirty="0" smtClean="0"/>
              <a:t>gen. </a:t>
            </a:r>
            <a:r>
              <a:rPr lang="en-US" sz="1100" dirty="0" smtClean="0"/>
              <a:t>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 Worked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Pacific Symposium Biocomputing</a:t>
            </a:r>
            <a:r>
              <a:rPr lang="en-US" sz="1100" dirty="0" smtClean="0"/>
              <a:t>, Hawaii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6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101600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101600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487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30325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399054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39144" y="3402097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123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918040" y="4591159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2002-2017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466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918040" y="5725992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2000-2001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5" y="8616444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dirty="0" smtClean="0"/>
              <a:t>IT Skills</a:t>
            </a:r>
            <a:r>
              <a:rPr lang="de-DE" sz="900" dirty="0"/>
              <a:t>: Python, PERL, R, MySQL, HTML/</a:t>
            </a:r>
            <a:r>
              <a:rPr lang="de-DE" sz="900" dirty="0" err="1"/>
              <a:t>js</a:t>
            </a:r>
            <a:r>
              <a:rPr lang="de-DE" sz="900" dirty="0"/>
              <a:t>,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, </a:t>
            </a:r>
            <a:r>
              <a:rPr lang="de-DE" sz="900" dirty="0" err="1" smtClean="0"/>
              <a:t>MSOffice</a:t>
            </a:r>
            <a:r>
              <a:rPr lang="de-DE" sz="900" dirty="0"/>
              <a:t>, </a:t>
            </a:r>
            <a:r>
              <a:rPr lang="de-DE" sz="900" dirty="0" err="1" smtClean="0"/>
              <a:t>Git</a:t>
            </a:r>
            <a:r>
              <a:rPr lang="de-DE" sz="900" dirty="0" smtClean="0"/>
              <a:t>   </a:t>
            </a:r>
            <a:r>
              <a:rPr lang="de-DE" sz="900" dirty="0" smtClean="0"/>
              <a:t> Projects</a:t>
            </a:r>
            <a:r>
              <a:rPr lang="de-DE" sz="900" dirty="0" smtClean="0"/>
              <a:t>: SAM, SSAKE</a:t>
            </a:r>
            <a:r>
              <a:rPr lang="de-DE" sz="900" dirty="0"/>
              <a:t>, TASR, </a:t>
            </a:r>
            <a:r>
              <a:rPr lang="de-DE" sz="900" dirty="0" err="1"/>
              <a:t>HLAminer</a:t>
            </a:r>
            <a:r>
              <a:rPr lang="de-DE" sz="900" dirty="0"/>
              <a:t>, LINKS, </a:t>
            </a:r>
            <a:r>
              <a:rPr lang="de-DE" sz="900" dirty="0" smtClean="0"/>
              <a:t>XMV, RAILS</a:t>
            </a:r>
            <a:r>
              <a:rPr lang="de-DE" sz="900" dirty="0"/>
              <a:t>, ARCS,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2550" y="2669198"/>
            <a:ext cx="337502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43815" y="2669198"/>
            <a:ext cx="334221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41701" y="4421798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41701" y="5908446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549" y="6504597"/>
            <a:ext cx="336550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339</Words>
  <Application>Microsoft Macintosh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25</cp:revision>
  <dcterms:created xsi:type="dcterms:W3CDTF">2019-05-25T21:51:31Z</dcterms:created>
  <dcterms:modified xsi:type="dcterms:W3CDTF">2019-05-26T17:08:14Z</dcterms:modified>
</cp:coreProperties>
</file>