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50" d="100"/>
          <a:sy n="150" d="100"/>
        </p:scale>
        <p:origin x="-776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 Research </a:t>
            </a:r>
            <a:r>
              <a:rPr lang="en-US" sz="1200" dirty="0" smtClean="0"/>
              <a:t>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 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 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 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 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 Engineered </a:t>
            </a:r>
            <a:r>
              <a:rPr lang="en-US" sz="1200" dirty="0"/>
              <a:t>gene expression regulation technology </a:t>
            </a:r>
            <a:r>
              <a:rPr lang="en-US" sz="1200" dirty="0" smtClean="0"/>
              <a:t>          </a:t>
            </a:r>
          </a:p>
          <a:p>
            <a:r>
              <a:rPr lang="en-US" sz="1200" dirty="0"/>
              <a:t>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NASA,</a:t>
            </a:r>
            <a:r>
              <a:rPr lang="en-US" sz="1100" dirty="0" smtClean="0"/>
              <a:t> CMIX-4 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2017, 18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breakthrough</a:t>
            </a:r>
            <a:endParaRPr lang="en-US" sz="1350" dirty="0"/>
          </a:p>
          <a:p>
            <a:r>
              <a:rPr lang="en-US" sz="1350" b="1" dirty="0" smtClean="0"/>
              <a:t> 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</a:t>
            </a: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dirty="0" smtClean="0">
                <a:solidFill>
                  <a:srgbClr val="FFFFFF"/>
                </a:solidFill>
              </a:rPr>
              <a:t>Biotechnology | Genomics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3119" y="6642722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4653" y="732004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330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4653" y="7990108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310</Words>
  <Application>Microsoft Macintosh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65</cp:revision>
  <dcterms:created xsi:type="dcterms:W3CDTF">2019-05-25T21:51:31Z</dcterms:created>
  <dcterms:modified xsi:type="dcterms:W3CDTF">2019-10-26T22:39:10Z</dcterms:modified>
</cp:coreProperties>
</file>