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05" autoAdjust="0"/>
  </p:normalViewPr>
  <p:slideViewPr>
    <p:cSldViewPr snapToGrid="0">
      <p:cViewPr varScale="1">
        <p:scale>
          <a:sx n="99" d="100"/>
          <a:sy n="99" d="100"/>
        </p:scale>
        <p:origin x="-4208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607735"/>
            <a:ext cx="3471333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</a:p>
          <a:p>
            <a:endParaRPr lang="en-US" sz="10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/>
              <a:t>Lead group, </a:t>
            </a:r>
            <a:r>
              <a:rPr lang="en-US" sz="1200" dirty="0" smtClean="0"/>
              <a:t>project management &amp; guidance</a:t>
            </a:r>
            <a:endParaRPr lang="en-US" sz="1200" dirty="0"/>
          </a:p>
          <a:p>
            <a:pPr lvl="0" fontAlgn="base"/>
            <a:r>
              <a:rPr lang="en-US" sz="1200" dirty="0" smtClean="0"/>
              <a:t>Conceptualize, lead, develop genome technologies</a:t>
            </a:r>
            <a:endParaRPr lang="en-US" sz="1200" dirty="0"/>
          </a:p>
          <a:p>
            <a:pPr lvl="0" fontAlgn="base"/>
            <a:r>
              <a:rPr lang="en-US" sz="1200" dirty="0"/>
              <a:t>Interview,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1000" dirty="0" smtClean="0"/>
          </a:p>
          <a:p>
            <a:pPr lvl="0" fontAlgn="base"/>
            <a:r>
              <a:rPr lang="en-US" sz="1600" b="1" i="1" dirty="0" smtClean="0"/>
              <a:t>Coordinator 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r>
              <a:rPr lang="en-US" sz="1200" dirty="0" smtClean="0"/>
              <a:t>Published </a:t>
            </a:r>
            <a:r>
              <a:rPr lang="en-US" sz="1200" dirty="0"/>
              <a:t>research (</a:t>
            </a:r>
            <a:r>
              <a:rPr lang="en-US" sz="1200" dirty="0" smtClean="0"/>
              <a:t>science </a:t>
            </a:r>
            <a:r>
              <a:rPr lang="en-US" sz="1200" dirty="0"/>
              <a:t>journals, </a:t>
            </a:r>
            <a:r>
              <a:rPr lang="en-US" sz="1200" dirty="0" smtClean="0"/>
              <a:t>conferences</a:t>
            </a:r>
            <a:r>
              <a:rPr lang="en-US" sz="1200" dirty="0"/>
              <a:t>)</a:t>
            </a:r>
          </a:p>
          <a:p>
            <a:pPr lvl="0" fontAlgn="base"/>
            <a:r>
              <a:rPr lang="en-US" sz="1200" dirty="0" smtClean="0"/>
              <a:t>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1000" dirty="0"/>
          </a:p>
          <a:p>
            <a:r>
              <a:rPr lang="en-US" sz="1600" b="1" i="1" dirty="0" smtClean="0"/>
              <a:t>Officer</a:t>
            </a:r>
            <a:endParaRPr lang="en-US" sz="1600" dirty="0"/>
          </a:p>
          <a:p>
            <a:r>
              <a:rPr lang="en-US" sz="1200" b="1" i="1" dirty="0" smtClean="0"/>
              <a:t>NRC </a:t>
            </a:r>
            <a:r>
              <a:rPr lang="en-US" sz="1200" b="1" dirty="0" smtClean="0"/>
              <a:t>– </a:t>
            </a:r>
            <a:r>
              <a:rPr lang="en-US" sz="1200" b="1" i="1" dirty="0" smtClean="0"/>
              <a:t>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Engineered </a:t>
            </a:r>
            <a:r>
              <a:rPr lang="en-US" sz="1200" dirty="0"/>
              <a:t>gene expression regulation technology </a:t>
            </a:r>
            <a:r>
              <a:rPr lang="en-CA" sz="1200" dirty="0" smtClean="0"/>
              <a:t>Designed</a:t>
            </a:r>
            <a:r>
              <a:rPr lang="en-CA" sz="1200" dirty="0"/>
              <a:t>, </a:t>
            </a:r>
            <a:r>
              <a:rPr lang="en-CA" sz="1200" dirty="0" smtClean="0"/>
              <a:t>fabricated, tested DNA </a:t>
            </a:r>
            <a:r>
              <a:rPr lang="en-CA" sz="1200" dirty="0"/>
              <a:t>“</a:t>
            </a:r>
            <a:r>
              <a:rPr lang="en-US" sz="1200" dirty="0"/>
              <a:t>gene switch”</a:t>
            </a:r>
          </a:p>
          <a:p>
            <a:pPr lvl="0" fontAlgn="base"/>
            <a:r>
              <a:rPr lang="en-CA" sz="1200" dirty="0" smtClean="0"/>
              <a:t>Collaborated </a:t>
            </a:r>
            <a:r>
              <a:rPr lang="en-CA" sz="1200" dirty="0"/>
              <a:t>with stakeholders, </a:t>
            </a:r>
            <a:r>
              <a:rPr lang="en-CA" sz="1200" dirty="0" smtClean="0"/>
              <a:t>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 smtClean="0"/>
              <a:t> </a:t>
            </a:r>
            <a:endParaRPr lang="en-US" dirty="0"/>
          </a:p>
          <a:p>
            <a:r>
              <a:rPr lang="en-US" sz="12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 smtClean="0"/>
              <a:t> </a:t>
            </a:r>
            <a:r>
              <a:rPr lang="en-US" sz="1200" dirty="0" smtClean="0"/>
              <a:t>Computer Science     </a:t>
            </a:r>
            <a:r>
              <a:rPr lang="en-US" sz="1200" b="1" dirty="0" smtClean="0"/>
              <a:t>| </a:t>
            </a:r>
            <a:r>
              <a:rPr lang="en-US" sz="1200" b="1" dirty="0"/>
              <a:t>Concordia </a:t>
            </a:r>
            <a:r>
              <a:rPr lang="en-US" sz="1200" b="1" dirty="0" smtClean="0"/>
              <a:t>U.</a:t>
            </a:r>
            <a:endParaRPr lang="en-US" sz="1200" dirty="0"/>
          </a:p>
          <a:p>
            <a:endParaRPr lang="en-US" sz="1000" b="1" dirty="0" smtClean="0"/>
          </a:p>
          <a:p>
            <a:endParaRPr lang="en-US" sz="1000" b="1" dirty="0" smtClean="0"/>
          </a:p>
          <a:p>
            <a:r>
              <a:rPr lang="en-US" sz="1600" b="1" dirty="0" smtClean="0"/>
              <a:t>MSc </a:t>
            </a:r>
            <a:r>
              <a:rPr lang="en-US" sz="1200" dirty="0"/>
              <a:t>Biochemistry &amp; Molecular </a:t>
            </a:r>
            <a:r>
              <a:rPr lang="en-US" sz="1200" dirty="0" smtClean="0"/>
              <a:t>Biology      </a:t>
            </a:r>
            <a:r>
              <a:rPr lang="en-US" sz="1200" b="1" dirty="0" smtClean="0"/>
              <a:t> |</a:t>
            </a:r>
            <a:r>
              <a:rPr lang="en-US" sz="1200" dirty="0" smtClean="0"/>
              <a:t> </a:t>
            </a:r>
            <a:r>
              <a:rPr lang="en-US" sz="1200" b="1" dirty="0"/>
              <a:t>UBC</a:t>
            </a:r>
            <a:endParaRPr lang="en-US" sz="1200" dirty="0"/>
          </a:p>
          <a:p>
            <a:r>
              <a:rPr lang="en-US" sz="1000" dirty="0" smtClean="0"/>
              <a:t>         </a:t>
            </a:r>
          </a:p>
          <a:p>
            <a:endParaRPr lang="en-US" sz="1000" dirty="0"/>
          </a:p>
          <a:p>
            <a:r>
              <a:rPr lang="en-US" sz="1600" b="1" dirty="0" smtClean="0"/>
              <a:t>BSc  </a:t>
            </a:r>
            <a:r>
              <a:rPr lang="en-US" sz="1200" b="1" dirty="0" smtClean="0"/>
              <a:t>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Honours</a:t>
            </a:r>
            <a:r>
              <a:rPr lang="en-US" sz="1200" i="1" dirty="0" smtClean="0"/>
              <a:t>)     </a:t>
            </a:r>
            <a:r>
              <a:rPr lang="en-US" sz="1200" b="1" dirty="0" smtClean="0"/>
              <a:t>|</a:t>
            </a:r>
            <a:r>
              <a:rPr lang="en-US" sz="1200" dirty="0" smtClean="0"/>
              <a:t> </a:t>
            </a:r>
            <a:r>
              <a:rPr lang="en-US" sz="1200" b="1" dirty="0" smtClean="0"/>
              <a:t>U. </a:t>
            </a:r>
            <a:r>
              <a:rPr lang="en-US" sz="1200" b="1" dirty="0"/>
              <a:t>de Montréal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9042" y="2723235"/>
            <a:ext cx="3365500" cy="6140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r>
              <a:rPr lang="en-US" sz="1100" dirty="0" smtClean="0"/>
              <a:t>2015, 16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2011 NTN24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2009       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next-gen. seq.</a:t>
            </a:r>
          </a:p>
          <a:p>
            <a:r>
              <a:rPr lang="en-US" sz="1100" dirty="0" smtClean="0"/>
              <a:t>2007         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SSAKE development</a:t>
            </a:r>
          </a:p>
          <a:p>
            <a:r>
              <a:rPr lang="en-US" sz="1100" dirty="0" smtClean="0"/>
              <a:t>1998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MSc UBC Graduate Fellowship</a:t>
            </a:r>
          </a:p>
          <a:p>
            <a:r>
              <a:rPr lang="en-US" sz="1100" dirty="0" smtClean="0"/>
              <a:t>1997                       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bursary</a:t>
            </a:r>
          </a:p>
          <a:p>
            <a:r>
              <a:rPr lang="en-US" sz="1100" dirty="0" smtClean="0"/>
              <a:t>1996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for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research project </a:t>
            </a:r>
          </a:p>
          <a:p>
            <a:r>
              <a:rPr lang="en-US" sz="1100" dirty="0" smtClean="0"/>
              <a:t>1995  </a:t>
            </a:r>
            <a:r>
              <a:rPr lang="en-US" sz="1100" b="1" dirty="0" smtClean="0"/>
              <a:t>Worked</a:t>
            </a:r>
            <a:r>
              <a:rPr lang="en-US" sz="1100" dirty="0" smtClean="0"/>
              <a:t> at </a:t>
            </a:r>
            <a:r>
              <a:rPr lang="en-US" sz="1100" b="1" dirty="0" smtClean="0"/>
              <a:t>NASA</a:t>
            </a:r>
            <a:r>
              <a:rPr lang="en-US" sz="1100" dirty="0" smtClean="0"/>
              <a:t>, CMIX-4 </a:t>
            </a:r>
            <a:r>
              <a:rPr lang="en-US" sz="1100" dirty="0"/>
              <a:t>payload protein </a:t>
            </a:r>
            <a:r>
              <a:rPr lang="en-US" sz="1100" dirty="0" smtClean="0"/>
              <a:t>crystal.</a:t>
            </a:r>
          </a:p>
          <a:p>
            <a:endParaRPr lang="en-US" sz="800" dirty="0" smtClean="0"/>
          </a:p>
          <a:p>
            <a:pPr algn="r"/>
            <a:r>
              <a:rPr lang="en-US" b="1" dirty="0" smtClean="0"/>
              <a:t>  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pPr algn="r"/>
            <a:r>
              <a:rPr lang="en-US" sz="1100" i="1" dirty="0" smtClean="0"/>
              <a:t>Selected from 17 lead author</a:t>
            </a:r>
            <a:endParaRPr lang="en-US" sz="1100" dirty="0" smtClean="0"/>
          </a:p>
          <a:p>
            <a:endParaRPr lang="en-US" sz="600" dirty="0" smtClean="0"/>
          </a:p>
          <a:p>
            <a:r>
              <a:rPr lang="en-US" sz="1100" dirty="0" smtClean="0"/>
              <a:t>2017, 18         </a:t>
            </a:r>
            <a:r>
              <a:rPr lang="en-US" sz="1100" b="1" dirty="0" smtClean="0"/>
              <a:t>RECOMB</a:t>
            </a:r>
            <a:r>
              <a:rPr lang="en-US" sz="1100" dirty="0" smtClean="0"/>
              <a:t>, 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</a:t>
            </a:r>
            <a:r>
              <a:rPr lang="en-US" sz="1100" dirty="0" smtClean="0"/>
              <a:t>,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Pac. </a:t>
            </a:r>
            <a:r>
              <a:rPr lang="en-US" sz="1100" b="1" dirty="0" err="1" smtClean="0"/>
              <a:t>Symp</a:t>
            </a:r>
            <a:r>
              <a:rPr lang="en-US" sz="1100" b="1" dirty="0" smtClean="0"/>
              <a:t>. Biocomputing</a:t>
            </a:r>
            <a:r>
              <a:rPr lang="en-US" sz="1100" dirty="0" smtClean="0"/>
              <a:t>, Hawaii </a:t>
            </a:r>
            <a:r>
              <a:rPr lang="en-US" sz="1100" b="1" dirty="0" smtClean="0"/>
              <a:t>posters</a:t>
            </a:r>
          </a:p>
          <a:p>
            <a:r>
              <a:rPr lang="en-US" sz="1100" dirty="0" smtClean="0"/>
              <a:t>2010                </a:t>
            </a:r>
            <a:r>
              <a:rPr lang="en-US" sz="1100" b="1" dirty="0" smtClean="0"/>
              <a:t>SFAF</a:t>
            </a:r>
            <a:r>
              <a:rPr lang="en-US" sz="1100" dirty="0" smtClean="0"/>
              <a:t>, Santa Fe USA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2007</a:t>
            </a:r>
            <a:r>
              <a:rPr lang="en-US" sz="1100" dirty="0"/>
              <a:t> </a:t>
            </a:r>
            <a:r>
              <a:rPr lang="en-US" sz="1100" dirty="0" smtClean="0"/>
              <a:t>               </a:t>
            </a:r>
            <a:r>
              <a:rPr lang="en-US" sz="1100" b="1" dirty="0" smtClean="0"/>
              <a:t>Synthetic Biology</a:t>
            </a:r>
            <a:r>
              <a:rPr lang="en-US" sz="1100" dirty="0" smtClean="0"/>
              <a:t>, Zürich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pPr algn="r"/>
            <a:r>
              <a:rPr lang="en-US" sz="1100" i="1" dirty="0" smtClean="0"/>
              <a:t>61 peer-reviewed [23 lead author], *co-first</a:t>
            </a:r>
            <a:endParaRPr lang="en-US" sz="1100" dirty="0"/>
          </a:p>
          <a:p>
            <a:pPr algn="r"/>
            <a:endParaRPr lang="en-US" sz="10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polishing. </a:t>
            </a:r>
            <a:r>
              <a:rPr lang="en-US" sz="1000" i="1" dirty="0" smtClean="0"/>
              <a:t>Bioinformatics. </a:t>
            </a:r>
            <a:r>
              <a:rPr lang="en-US" sz="1000" dirty="0"/>
              <a:t>b</a:t>
            </a:r>
            <a:r>
              <a:rPr lang="en-US" sz="1000" dirty="0" smtClean="0"/>
              <a:t>tz400</a:t>
            </a:r>
            <a:endParaRPr lang="en-US" sz="1000" dirty="0"/>
          </a:p>
          <a:p>
            <a:pPr algn="r"/>
            <a:r>
              <a:rPr lang="en-US" sz="600" b="1" dirty="0" smtClean="0"/>
              <a:t> </a:t>
            </a:r>
            <a:endParaRPr lang="en-US" sz="6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2015. LINKS: scalable scaffolding of genomes with long reads.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 </a:t>
            </a:r>
            <a:r>
              <a:rPr lang="en-US" sz="1000" dirty="0" smtClean="0"/>
              <a:t>4:35 </a:t>
            </a:r>
          </a:p>
          <a:p>
            <a:pPr algn="r"/>
            <a:r>
              <a:rPr lang="en-US" sz="600" b="1" dirty="0" smtClean="0"/>
              <a:t> </a:t>
            </a:r>
            <a:endParaRPr lang="en-US" sz="6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pPr algn="r"/>
            <a:r>
              <a:rPr lang="en-US" sz="600" dirty="0" smtClean="0"/>
              <a:t> </a:t>
            </a:r>
          </a:p>
          <a:p>
            <a:pPr algn="r"/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pPr algn="r"/>
            <a:r>
              <a:rPr lang="en-US" sz="600" b="1" dirty="0" smtClean="0"/>
              <a:t> </a:t>
            </a:r>
            <a:endParaRPr lang="en-US" sz="6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sequences using SSAKE. </a:t>
            </a:r>
            <a:r>
              <a:rPr lang="en-US" sz="1000" i="1" dirty="0" err="1" smtClean="0"/>
              <a:t>Bioinfo</a:t>
            </a:r>
            <a:r>
              <a:rPr lang="en-US" sz="1000" i="1" dirty="0" smtClean="0"/>
              <a:t>.</a:t>
            </a:r>
            <a:r>
              <a:rPr lang="en-US" sz="1000" dirty="0" smtClean="0"/>
              <a:t> 23:500</a:t>
            </a:r>
          </a:p>
          <a:p>
            <a:pPr algn="r"/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3454530" y="4421798"/>
            <a:ext cx="3336796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PRESENTATIONS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54400" y="5908446"/>
            <a:ext cx="3336925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PUBLICATIONS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8901" y="6449563"/>
            <a:ext cx="3371978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EDUCATION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759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409" y="-759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 smtClean="0"/>
              <a:t> Developed</a:t>
            </a:r>
            <a:r>
              <a:rPr lang="en-US" sz="1350" dirty="0" smtClean="0"/>
              <a:t> </a:t>
            </a:r>
            <a:r>
              <a:rPr lang="en-US" sz="1350" dirty="0"/>
              <a:t>the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r>
              <a:rPr lang="en-US" sz="1350" b="1" dirty="0" smtClean="0"/>
              <a:t> Discovered</a:t>
            </a:r>
            <a:r>
              <a:rPr lang="en-US" sz="1350" dirty="0" smtClean="0"/>
              <a:t> </a:t>
            </a:r>
            <a:r>
              <a:rPr lang="en-US" sz="1350" i="1" dirty="0" err="1"/>
              <a:t>Fusobacterium</a:t>
            </a:r>
            <a:r>
              <a:rPr lang="en-US" sz="1350" dirty="0"/>
              <a:t> in colon cancer, one of Time Magazine's 2011 top ten </a:t>
            </a:r>
            <a:r>
              <a:rPr lang="en-US" sz="1350" dirty="0" smtClean="0"/>
              <a:t>breakthrough</a:t>
            </a:r>
            <a:endParaRPr lang="en-US" sz="1350" dirty="0"/>
          </a:p>
          <a:p>
            <a:r>
              <a:rPr lang="en-US" sz="1350" b="1" dirty="0" smtClean="0"/>
              <a:t> Coordinated</a:t>
            </a:r>
            <a:r>
              <a:rPr lang="en-US" sz="1350" dirty="0" smtClean="0"/>
              <a:t> </a:t>
            </a:r>
            <a:r>
              <a:rPr lang="en-US" sz="1350" dirty="0"/>
              <a:t>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Bullfrog, Spruce </a:t>
            </a:r>
            <a:r>
              <a:rPr lang="en-US" sz="1350" dirty="0" smtClean="0"/>
              <a:t>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738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warrenlr</a:t>
            </a:r>
            <a:r>
              <a:rPr lang="en-US" sz="2000" dirty="0" err="1"/>
              <a:t>@gmail.com</a:t>
            </a:r>
            <a:r>
              <a:rPr lang="en-US" sz="2000" dirty="0"/>
              <a:t>     </a:t>
            </a:r>
            <a:r>
              <a:rPr lang="en-US" sz="2000" dirty="0" smtClean="0"/>
              <a:t> </a:t>
            </a:r>
            <a:r>
              <a:rPr lang="en-US" sz="2000" dirty="0"/>
              <a:t>778 . 386 . 4192  </a:t>
            </a:r>
            <a:r>
              <a:rPr lang="en-US" sz="2000" dirty="0" smtClean="0"/>
              <a:t>  </a:t>
            </a:r>
            <a:r>
              <a:rPr lang="en-US" sz="2000" dirty="0"/>
              <a:t>http://</a:t>
            </a:r>
            <a:r>
              <a:rPr lang="en-US" sz="2000" dirty="0" err="1"/>
              <a:t>renewarren.ca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in biotechnology, genomics, 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               </a:t>
            </a:r>
            <a:r>
              <a:rPr lang="en-US" dirty="0" smtClean="0">
                <a:solidFill>
                  <a:srgbClr val="FFFFFF"/>
                </a:solidFill>
              </a:rPr>
              <a:t>Seeking </a:t>
            </a:r>
            <a:r>
              <a:rPr lang="en-US" dirty="0">
                <a:solidFill>
                  <a:srgbClr val="FFFFFF"/>
                </a:solidFill>
              </a:rPr>
              <a:t>new challenges &amp; additional </a:t>
            </a:r>
            <a:r>
              <a:rPr lang="en-US" dirty="0" smtClean="0">
                <a:solidFill>
                  <a:srgbClr val="FFFFFF"/>
                </a:solidFill>
              </a:rPr>
              <a:t>leadership 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46961" y="3035302"/>
            <a:ext cx="16035" cy="578614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68100" y="4015939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51972" y="3427495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2017-current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0" y="5133520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2930868" y="4612324"/>
            <a:ext cx="855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2002-2017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68100" y="728105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10416" y="6928469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68100" y="7831374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0416" y="7491489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68100" y="839439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0416" y="8059956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626358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2930868" y="5742924"/>
            <a:ext cx="855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2000-2001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 </a:t>
            </a:r>
            <a:r>
              <a:rPr lang="en-US" sz="1200" i="1" dirty="0">
                <a:solidFill>
                  <a:srgbClr val="FFFFFF"/>
                </a:solidFill>
              </a:rPr>
              <a:t>upon request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46692" y="8603615"/>
            <a:ext cx="7061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  </a:t>
            </a:r>
            <a:r>
              <a:rPr lang="de-DE" sz="900" b="1" dirty="0" smtClean="0"/>
              <a:t>IT Skills</a:t>
            </a:r>
            <a:r>
              <a:rPr lang="de-DE" sz="900" dirty="0"/>
              <a:t>: </a:t>
            </a:r>
            <a:r>
              <a:rPr lang="de-DE" sz="900" i="1" dirty="0"/>
              <a:t>Python, PERL, R, MySQL, HTML/</a:t>
            </a:r>
            <a:r>
              <a:rPr lang="de-DE" sz="900" i="1" dirty="0" err="1"/>
              <a:t>js</a:t>
            </a:r>
            <a:r>
              <a:rPr lang="de-DE" sz="900" i="1" dirty="0"/>
              <a:t>, </a:t>
            </a:r>
            <a:r>
              <a:rPr lang="de-DE" sz="900" i="1" dirty="0" err="1" smtClean="0"/>
              <a:t>Git</a:t>
            </a:r>
            <a:r>
              <a:rPr lang="de-DE" sz="900" i="1" dirty="0" smtClean="0"/>
              <a:t>, </a:t>
            </a:r>
            <a:r>
              <a:rPr lang="de-DE" sz="900" i="1" dirty="0" err="1" smtClean="0"/>
              <a:t>unix</a:t>
            </a:r>
            <a:r>
              <a:rPr lang="de-DE" sz="900" i="1" dirty="0"/>
              <a:t>/</a:t>
            </a:r>
            <a:r>
              <a:rPr lang="de-DE" sz="900" i="1" dirty="0" err="1"/>
              <a:t>mac</a:t>
            </a:r>
            <a:r>
              <a:rPr lang="de-DE" sz="900" i="1" dirty="0"/>
              <a:t>/</a:t>
            </a:r>
            <a:r>
              <a:rPr lang="de-DE" sz="900" i="1" dirty="0" err="1"/>
              <a:t>win</a:t>
            </a:r>
            <a:r>
              <a:rPr lang="de-DE" sz="900" i="1" dirty="0"/>
              <a:t>, </a:t>
            </a:r>
            <a:r>
              <a:rPr lang="de-DE" sz="900" i="1" dirty="0" err="1" smtClean="0"/>
              <a:t>MSoffice</a:t>
            </a:r>
            <a:r>
              <a:rPr lang="de-DE" sz="900" i="1" dirty="0" smtClean="0"/>
              <a:t>   </a:t>
            </a:r>
            <a:r>
              <a:rPr lang="de-DE" sz="900" b="1" dirty="0" smtClean="0"/>
              <a:t>Projects</a:t>
            </a:r>
            <a:r>
              <a:rPr lang="de-DE" sz="900" dirty="0" smtClean="0"/>
              <a:t>: </a:t>
            </a:r>
            <a:r>
              <a:rPr lang="de-DE" sz="900" i="1" dirty="0" smtClean="0"/>
              <a:t>SAM, SSAKE</a:t>
            </a:r>
            <a:r>
              <a:rPr lang="de-DE" sz="900" i="1" dirty="0"/>
              <a:t>, TASR, </a:t>
            </a:r>
            <a:r>
              <a:rPr lang="de-DE" sz="900" i="1" dirty="0" err="1"/>
              <a:t>HLAminer</a:t>
            </a:r>
            <a:r>
              <a:rPr lang="de-DE" sz="900" i="1" dirty="0"/>
              <a:t>, LINKS, </a:t>
            </a:r>
            <a:r>
              <a:rPr lang="de-DE" sz="900" i="1" dirty="0" smtClean="0"/>
              <a:t>XMV, RAILS</a:t>
            </a:r>
            <a:r>
              <a:rPr lang="de-DE" sz="900" i="1" dirty="0"/>
              <a:t>, ARCS, </a:t>
            </a:r>
            <a:r>
              <a:rPr lang="de-DE" sz="900" i="1" dirty="0" err="1"/>
              <a:t>ntEdit</a:t>
            </a:r>
            <a:endParaRPr lang="en-US" sz="900" i="1" dirty="0"/>
          </a:p>
        </p:txBody>
      </p:sp>
      <p:sp>
        <p:nvSpPr>
          <p:cNvPr id="31" name="Rectangle 30"/>
          <p:cNvSpPr/>
          <p:nvPr/>
        </p:nvSpPr>
        <p:spPr>
          <a:xfrm>
            <a:off x="88900" y="2669198"/>
            <a:ext cx="3362453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EXPERIENCE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ACCOLADES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342</Words>
  <Application>Microsoft Macintosh PowerPoint</Application>
  <PresentationFormat>On-screen Show (4:3)</PresentationFormat>
  <Paragraphs>83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</cp:lastModifiedBy>
  <cp:revision>32</cp:revision>
  <dcterms:created xsi:type="dcterms:W3CDTF">2019-05-25T21:51:31Z</dcterms:created>
  <dcterms:modified xsi:type="dcterms:W3CDTF">2019-05-30T14:27:43Z</dcterms:modified>
</cp:coreProperties>
</file>