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101" d="100"/>
          <a:sy n="101" d="100"/>
        </p:scale>
        <p:origin x="-416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38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, Hawaii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Selected from 61 peer-reviewed [23 lead author]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42749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30868" y="46123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30868" y="57429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603615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0984" y="6531955"/>
            <a:ext cx="33655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 smtClean="0"/>
              <a:t>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</a:t>
            </a:r>
            <a:r>
              <a:rPr lang="en-US" sz="1000" dirty="0" smtClean="0"/>
              <a:t>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341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34</cp:revision>
  <dcterms:created xsi:type="dcterms:W3CDTF">2019-05-25T21:51:31Z</dcterms:created>
  <dcterms:modified xsi:type="dcterms:W3CDTF">2019-05-30T21:44:43Z</dcterms:modified>
</cp:coreProperties>
</file>