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170" d="100"/>
          <a:sy n="170" d="100"/>
        </p:scale>
        <p:origin x="1784" y="-5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5/16/20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</a:t>
            </a:r>
            <a:r>
              <a:rPr lang="en-US" sz="1200" dirty="0"/>
              <a:t>Computer Science</a:t>
            </a:r>
          </a:p>
          <a:p>
            <a:r>
              <a:rPr lang="en-US" sz="1200" dirty="0"/>
              <a:t>		</a:t>
            </a:r>
            <a:r>
              <a:rPr lang="en-US" sz="1200" b="1" dirty="0"/>
              <a:t> Concordia University</a:t>
            </a:r>
            <a:endParaRPr lang="en-US" sz="1200" dirty="0"/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/>
              <a:t>Biochemistry / </a:t>
            </a:r>
            <a:r>
              <a:rPr lang="en-US" sz="1200" dirty="0"/>
              <a:t>Molecular Biology </a:t>
            </a:r>
            <a:r>
              <a:rPr lang="en-US" sz="1200" b="1" dirty="0"/>
              <a:t>			  University of British Columbia</a:t>
            </a:r>
          </a:p>
          <a:p>
            <a:r>
              <a:rPr lang="en-US" sz="1000" dirty="0"/>
              <a:t>     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 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70 peer-reviewed</a:t>
            </a:r>
            <a:r>
              <a:rPr lang="en-US" sz="1000" b="1" i="1">
                <a:solidFill>
                  <a:schemeClr val="tx1"/>
                </a:solidFill>
              </a:rPr>
              <a:t>,  24 </a:t>
            </a:r>
            <a:r>
              <a:rPr lang="en-US" sz="1000" b="1" i="1" dirty="0">
                <a:solidFill>
                  <a:schemeClr val="tx1"/>
                </a:solidFill>
              </a:rPr>
              <a:t>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488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78</cp:revision>
  <dcterms:created xsi:type="dcterms:W3CDTF">2019-05-25T21:51:31Z</dcterms:created>
  <dcterms:modified xsi:type="dcterms:W3CDTF">2020-05-16T18:22:22Z</dcterms:modified>
</cp:coreProperties>
</file>