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300" d="100"/>
          <a:sy n="300" d="100"/>
        </p:scale>
        <p:origin x="-792" y="86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</a:t>
            </a:r>
            <a:r>
              <a:rPr lang="en-US" sz="1100" dirty="0" smtClean="0"/>
              <a:t>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</a:t>
            </a:r>
            <a:r>
              <a:rPr lang="en-US" sz="1100" dirty="0" smtClean="0"/>
              <a:t>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</a:t>
            </a:r>
            <a:r>
              <a:rPr lang="en-US" sz="1100" b="1" dirty="0" smtClean="0"/>
              <a:t>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  <a:endParaRPr lang="en-US" sz="1100" b="1" dirty="0" smtClean="0"/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</a:t>
            </a:r>
            <a:r>
              <a:rPr lang="en-US" sz="1100" dirty="0" smtClean="0"/>
              <a:t>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smtClean="0"/>
              <a:t>Synthetic </a:t>
            </a:r>
            <a:r>
              <a:rPr lang="en-US" sz="1100" b="1" smtClean="0"/>
              <a:t>Biology </a:t>
            </a:r>
            <a:r>
              <a:rPr lang="en-US" sz="1100" smtClean="0"/>
              <a:t> </a:t>
            </a:r>
            <a:r>
              <a:rPr lang="en-US" sz="1100" dirty="0" smtClean="0"/>
              <a:t>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63 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9958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4" y="46820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8126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589660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341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39</cp:revision>
  <dcterms:created xsi:type="dcterms:W3CDTF">2019-05-25T21:51:31Z</dcterms:created>
  <dcterms:modified xsi:type="dcterms:W3CDTF">2019-06-26T16:07:52Z</dcterms:modified>
</cp:coreProperties>
</file>