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1856" y="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</a:t>
            </a:r>
            <a:r>
              <a:rPr lang="en-US" sz="1100" dirty="0" smtClean="0"/>
              <a:t>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</a:t>
            </a:r>
            <a:r>
              <a:rPr lang="en-US" sz="1100" dirty="0" smtClean="0"/>
              <a:t>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</a:t>
            </a:r>
            <a:r>
              <a:rPr lang="en-US" sz="1100" dirty="0" smtClean="0"/>
              <a:t>at </a:t>
            </a:r>
            <a:r>
              <a:rPr lang="en-US" sz="1100" b="1" dirty="0" smtClean="0"/>
              <a:t>NASA,</a:t>
            </a:r>
            <a:r>
              <a:rPr lang="en-US" sz="1100" dirty="0" smtClean="0"/>
              <a:t> </a:t>
            </a:r>
            <a:r>
              <a:rPr lang="en-US" sz="1100" dirty="0" smtClean="0"/>
              <a:t>CMIX-4 </a:t>
            </a:r>
            <a:r>
              <a:rPr lang="en-US" sz="1100" dirty="0" smtClean="0"/>
              <a:t>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</a:t>
            </a:r>
            <a:r>
              <a:rPr lang="en-US" sz="1100" dirty="0" smtClean="0"/>
              <a:t>, </a:t>
            </a:r>
            <a:r>
              <a:rPr lang="en-US" sz="1100" dirty="0" smtClean="0"/>
              <a:t>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</a:t>
            </a:r>
            <a:r>
              <a:rPr lang="en-US" sz="1100" dirty="0" smtClean="0"/>
              <a:t>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</a:t>
            </a:r>
            <a:r>
              <a:rPr lang="en-US" sz="1100" dirty="0" smtClean="0"/>
              <a:t>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</a:t>
            </a:r>
            <a:r>
              <a:rPr lang="en-US" sz="1100" b="1" dirty="0" smtClean="0"/>
              <a:t>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</a:t>
            </a:r>
            <a:r>
              <a:rPr lang="en-US" dirty="0">
                <a:solidFill>
                  <a:srgbClr val="FFFFFF"/>
                </a:solidFill>
              </a:rPr>
              <a:t>in </a:t>
            </a:r>
            <a:r>
              <a:rPr lang="en-US" dirty="0" smtClean="0">
                <a:solidFill>
                  <a:srgbClr val="FFFFFF"/>
                </a:solidFill>
              </a:rPr>
              <a:t>Biotechnology | </a:t>
            </a:r>
            <a:r>
              <a:rPr lang="en-US" dirty="0" smtClean="0">
                <a:solidFill>
                  <a:srgbClr val="FFFFFF"/>
                </a:solidFill>
              </a:rPr>
              <a:t>G</a:t>
            </a:r>
            <a:r>
              <a:rPr lang="en-US" dirty="0" smtClean="0">
                <a:solidFill>
                  <a:srgbClr val="FFFFFF"/>
                </a:solidFill>
              </a:rPr>
              <a:t>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7" y="6625788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7" y="73031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330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7" y="79731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</a:t>
            </a:r>
            <a:r>
              <a:rPr lang="en-US" sz="1200" i="1" dirty="0" smtClean="0">
                <a:solidFill>
                  <a:srgbClr val="FFFFFF"/>
                </a:solidFill>
              </a:rPr>
              <a:t>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</a:t>
            </a:r>
            <a:r>
              <a:rPr lang="en-US" sz="1000" b="1" i="1" dirty="0" smtClean="0">
                <a:solidFill>
                  <a:schemeClr val="tx1"/>
                </a:solidFill>
              </a:rPr>
              <a:t>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301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64</cp:revision>
  <dcterms:created xsi:type="dcterms:W3CDTF">2019-05-25T21:51:31Z</dcterms:created>
  <dcterms:modified xsi:type="dcterms:W3CDTF">2019-10-21T00:14:18Z</dcterms:modified>
</cp:coreProperties>
</file>