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91" d="100"/>
          <a:sy n="91" d="100"/>
        </p:scale>
        <p:origin x="-419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19-06-03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61 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9958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4" y="46820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r>
              <a:rPr lang="en-US" sz="1200" b="1" dirty="0" smtClean="0"/>
              <a:t>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8126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r>
              <a:rPr lang="en-US" sz="1200" b="1" dirty="0" smtClean="0"/>
              <a:t>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589660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341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35</cp:revision>
  <dcterms:created xsi:type="dcterms:W3CDTF">2019-05-25T21:51:31Z</dcterms:created>
  <dcterms:modified xsi:type="dcterms:W3CDTF">2019-06-03T15:28:15Z</dcterms:modified>
</cp:coreProperties>
</file>