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50" d="100"/>
          <a:sy n="150" d="100"/>
        </p:scale>
        <p:origin x="-2120" y="37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NASA,</a:t>
            </a:r>
            <a:r>
              <a:rPr lang="en-US" sz="1100" dirty="0" smtClean="0"/>
              <a:t> CMIX-4 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- 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34255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11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816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dirty="0"/>
              <a:t>35:</a:t>
            </a:r>
            <a:r>
              <a:rPr lang="en-US" sz="1000" dirty="0" smtClean="0"/>
              <a:t>4430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306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67</cp:revision>
  <dcterms:created xsi:type="dcterms:W3CDTF">2019-05-25T21:51:31Z</dcterms:created>
  <dcterms:modified xsi:type="dcterms:W3CDTF">2019-11-01T15:43:19Z</dcterms:modified>
</cp:coreProperties>
</file>