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>
        <p:scale>
          <a:sx n="200" d="100"/>
          <a:sy n="200" d="100"/>
        </p:scale>
        <p:origin x="664" y="-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66506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2500" y="2603500"/>
            <a:ext cx="3365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ACCOLADES</a:t>
            </a:r>
            <a:endParaRPr lang="en-US" dirty="0" smtClean="0"/>
          </a:p>
          <a:p>
            <a:r>
              <a:rPr lang="en-US" sz="1100" dirty="0" smtClean="0"/>
              <a:t>2015, 16       Awarded the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Interview,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interview, SSAKE development</a:t>
            </a:r>
          </a:p>
          <a:p>
            <a:r>
              <a:rPr lang="en-US" sz="1100" dirty="0" smtClean="0"/>
              <a:t>1998                   Awarded MSc UBC Graduate Fellowship</a:t>
            </a:r>
          </a:p>
          <a:p>
            <a:r>
              <a:rPr lang="en-US" sz="1100" dirty="0" smtClean="0"/>
              <a:t>1997                                          Awarded BSc FRSQ bursary</a:t>
            </a:r>
          </a:p>
          <a:p>
            <a:r>
              <a:rPr lang="en-US" sz="1100" dirty="0" smtClean="0"/>
              <a:t>1996   Awarded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NASA,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PRESENTATIONS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8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PUBLICATIONS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10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99" y="-101600"/>
            <a:ext cx="17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René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09" y="-101600"/>
            <a:ext cx="256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Warren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pPr algn="ctr"/>
            <a:r>
              <a:rPr lang="en-US" sz="1350" b="1" dirty="0" smtClean="0"/>
              <a:t>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pPr algn="ctr"/>
            <a:r>
              <a:rPr lang="en-US" sz="1350" b="1" dirty="0"/>
              <a:t>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pPr algn="ctr"/>
            <a:r>
              <a:rPr lang="en-US" sz="1350" b="1" dirty="0"/>
              <a:t>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531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11369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/>
              <a:t>     </a:t>
            </a:r>
            <a:r>
              <a:rPr lang="en-US" sz="200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seeking 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EXPERIENCE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</a:t>
            </a:r>
            <a:r>
              <a:rPr lang="en-US" sz="1200" dirty="0"/>
              <a:t>management,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  <a:endParaRPr lang="en-CA" sz="1200" dirty="0" smtClean="0"/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/>
              <a:t>EDUCATION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</a:t>
            </a:r>
            <a:r>
              <a:rPr lang="en-US" sz="1200" dirty="0" smtClean="0"/>
              <a:t>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</a:t>
            </a:r>
            <a:r>
              <a:rPr lang="en-US" sz="1200" dirty="0" smtClean="0"/>
              <a:t>   </a:t>
            </a:r>
            <a:r>
              <a:rPr lang="en-US" sz="1200" b="1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</a:t>
            </a:r>
            <a:r>
              <a:rPr lang="en-US" sz="1200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2302" y="2633135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3097588" y="3656100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97588" y="477791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302218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4963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97588" y="589407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4" y="8616444"/>
            <a:ext cx="6976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    </a:t>
            </a:r>
            <a:r>
              <a:rPr lang="de-DE" sz="900" dirty="0" smtClean="0"/>
              <a:t>Projects: </a:t>
            </a:r>
            <a:r>
              <a:rPr lang="de-DE" sz="900" dirty="0" smtClean="0"/>
              <a:t>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326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18</cp:revision>
  <dcterms:created xsi:type="dcterms:W3CDTF">2019-05-25T21:51:31Z</dcterms:created>
  <dcterms:modified xsi:type="dcterms:W3CDTF">2019-05-25T23:39:38Z</dcterms:modified>
</cp:coreProperties>
</file>