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05" autoAdjust="0"/>
  </p:normalViewPr>
  <p:slideViewPr>
    <p:cSldViewPr snapToGrid="0">
      <p:cViewPr varScale="1">
        <p:scale>
          <a:sx n="70" d="100"/>
          <a:sy n="70" d="100"/>
        </p:scale>
        <p:origin x="-2512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53806"/>
            <a:ext cx="685800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2500" y="2603500"/>
            <a:ext cx="33655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ACCOLADES</a:t>
            </a:r>
            <a:endParaRPr lang="en-US" dirty="0" smtClean="0"/>
          </a:p>
          <a:p>
            <a:r>
              <a:rPr lang="en-US" sz="1100" dirty="0" smtClean="0"/>
              <a:t>2015</a:t>
            </a:r>
            <a:r>
              <a:rPr lang="en-US" sz="1100" dirty="0" smtClean="0"/>
              <a:t>, </a:t>
            </a:r>
            <a:r>
              <a:rPr lang="en-US" sz="1100" dirty="0" smtClean="0"/>
              <a:t>16       Awarded </a:t>
            </a:r>
            <a:r>
              <a:rPr lang="en-US" sz="1100" dirty="0" smtClean="0"/>
              <a:t>the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</a:t>
            </a:r>
            <a:r>
              <a:rPr lang="en-US" sz="1100" i="1" dirty="0" smtClean="0"/>
              <a:t>Fund</a:t>
            </a:r>
            <a:endParaRPr lang="en-US" sz="1100" dirty="0" smtClean="0"/>
          </a:p>
          <a:p>
            <a:r>
              <a:rPr lang="en-US" sz="1100" dirty="0" smtClean="0"/>
              <a:t>2011 NTN24 Interview,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  <a:endParaRPr lang="en-US" sz="1100" dirty="0" smtClean="0"/>
          </a:p>
          <a:p>
            <a:r>
              <a:rPr lang="en-US" sz="1100" dirty="0" smtClean="0"/>
              <a:t>2009  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</a:t>
            </a:r>
            <a:r>
              <a:rPr lang="en-US" sz="1100" dirty="0" smtClean="0"/>
              <a:t>-</a:t>
            </a:r>
            <a:r>
              <a:rPr lang="en-US" sz="1100" dirty="0" smtClean="0"/>
              <a:t>gen seq.</a:t>
            </a:r>
            <a:endParaRPr lang="en-US" sz="1100" dirty="0" smtClean="0"/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interview, SSAKE development</a:t>
            </a:r>
            <a:endParaRPr lang="en-US" sz="1100" dirty="0" smtClean="0"/>
          </a:p>
          <a:p>
            <a:r>
              <a:rPr lang="en-US" sz="1100" dirty="0" smtClean="0"/>
              <a:t>1998                   Awarded MSc </a:t>
            </a:r>
            <a:r>
              <a:rPr lang="en-US" sz="1100" dirty="0" smtClean="0"/>
              <a:t>UBC Graduate </a:t>
            </a:r>
            <a:r>
              <a:rPr lang="en-US" sz="1100" dirty="0" smtClean="0"/>
              <a:t>Fellowship</a:t>
            </a:r>
            <a:endParaRPr lang="en-US" sz="1100" dirty="0" smtClean="0"/>
          </a:p>
          <a:p>
            <a:r>
              <a:rPr lang="en-US" sz="1100" dirty="0" smtClean="0"/>
              <a:t>1997                                          Awarded BSc FRSQ bursary</a:t>
            </a:r>
            <a:endParaRPr lang="en-US" sz="1100" dirty="0" smtClean="0"/>
          </a:p>
          <a:p>
            <a:r>
              <a:rPr lang="en-US" sz="1100" dirty="0" smtClean="0"/>
              <a:t>1996   Awarded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</a:t>
            </a:r>
            <a:r>
              <a:rPr lang="en-US" sz="1100" dirty="0" smtClean="0"/>
              <a:t>research project </a:t>
            </a:r>
          </a:p>
          <a:p>
            <a:r>
              <a:rPr lang="en-US" sz="1100" dirty="0" smtClean="0"/>
              <a:t>1995   Worked </a:t>
            </a:r>
            <a:r>
              <a:rPr lang="en-US" sz="1100" dirty="0" smtClean="0"/>
              <a:t>at </a:t>
            </a:r>
            <a:r>
              <a:rPr lang="en-US" sz="1100" dirty="0" smtClean="0"/>
              <a:t>NASA, CMIX</a:t>
            </a:r>
            <a:r>
              <a:rPr lang="en-US" sz="1100" dirty="0" smtClean="0"/>
              <a:t>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PRESENTATIONS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</a:t>
            </a:r>
            <a:r>
              <a:rPr lang="en-US" sz="1100" i="1" dirty="0" smtClean="0"/>
              <a:t>author</a:t>
            </a:r>
            <a:endParaRPr lang="en-US" sz="1100" dirty="0" smtClean="0"/>
          </a:p>
          <a:p>
            <a:endParaRPr lang="en-US" sz="800" dirty="0" smtClean="0"/>
          </a:p>
          <a:p>
            <a:r>
              <a:rPr lang="en-US" sz="1100" dirty="0" smtClean="0"/>
              <a:t>2017</a:t>
            </a:r>
            <a:r>
              <a:rPr lang="en-US" sz="1100" dirty="0" smtClean="0"/>
              <a:t>, </a:t>
            </a:r>
            <a:r>
              <a:rPr lang="en-US" sz="1100" dirty="0" smtClean="0"/>
              <a:t>18         </a:t>
            </a:r>
            <a:r>
              <a:rPr lang="en-US" sz="1100" b="1" dirty="0" smtClean="0"/>
              <a:t>RECOMB</a:t>
            </a:r>
            <a:r>
              <a:rPr lang="en-US" sz="1100" dirty="0" smtClean="0"/>
              <a:t>, </a:t>
            </a:r>
            <a:r>
              <a:rPr lang="en-US" sz="1100" dirty="0" smtClean="0"/>
              <a:t>Hong Kong / </a:t>
            </a:r>
            <a:r>
              <a:rPr lang="en-US" sz="1100" dirty="0" smtClean="0"/>
              <a:t>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</a:t>
            </a:r>
            <a:r>
              <a:rPr lang="en-US" sz="1100" dirty="0" smtClean="0"/>
              <a:t>, 16, </a:t>
            </a:r>
            <a:r>
              <a:rPr lang="en-US" sz="1100" dirty="0" smtClean="0"/>
              <a:t>19   </a:t>
            </a:r>
            <a:r>
              <a:rPr lang="en-US" sz="1100" b="1" dirty="0" smtClean="0"/>
              <a:t>ISMB</a:t>
            </a:r>
            <a:r>
              <a:rPr lang="en-US" sz="1100" dirty="0" smtClean="0"/>
              <a:t>, </a:t>
            </a:r>
            <a:r>
              <a:rPr lang="en-US" sz="1100" dirty="0" smtClean="0"/>
              <a:t>Dublin / Orlando / </a:t>
            </a:r>
            <a:r>
              <a:rPr lang="en-US" sz="1100" dirty="0" smtClean="0"/>
              <a:t>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</a:t>
            </a:r>
            <a:r>
              <a:rPr lang="en-US" sz="1100" dirty="0" smtClean="0"/>
              <a:t>15   </a:t>
            </a:r>
            <a:r>
              <a:rPr lang="en-US" sz="1100" b="1" dirty="0" smtClean="0"/>
              <a:t>Pacific Symposium </a:t>
            </a:r>
            <a:r>
              <a:rPr lang="en-US" sz="1100" b="1" dirty="0" smtClean="0"/>
              <a:t>Biocomputing</a:t>
            </a:r>
            <a:r>
              <a:rPr lang="en-US" sz="1100" dirty="0" smtClean="0"/>
              <a:t>, </a:t>
            </a:r>
            <a:r>
              <a:rPr lang="en-US" sz="1100" dirty="0" smtClean="0"/>
              <a:t>Hawaii</a:t>
            </a:r>
            <a:endParaRPr lang="en-US" sz="1100" dirty="0" smtClean="0"/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</a:t>
            </a:r>
            <a:r>
              <a:rPr lang="en-US" sz="1100" dirty="0" smtClean="0"/>
              <a:t>, </a:t>
            </a:r>
            <a:r>
              <a:rPr lang="en-US" sz="1100" dirty="0" smtClean="0"/>
              <a:t>Santa Fe </a:t>
            </a:r>
            <a:r>
              <a:rPr lang="en-US" sz="1100" dirty="0" smtClean="0"/>
              <a:t>USA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</a:t>
            </a:r>
            <a:r>
              <a:rPr lang="en-US" sz="1100" dirty="0" smtClean="0"/>
              <a:t>, Zürich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PUBLICATIONS</a:t>
            </a:r>
            <a:endParaRPr lang="en-US" dirty="0" smtClean="0"/>
          </a:p>
          <a:p>
            <a:pPr algn="r"/>
            <a:r>
              <a:rPr lang="en-US" sz="1100" i="1" dirty="0" smtClean="0"/>
              <a:t>61 </a:t>
            </a:r>
            <a:r>
              <a:rPr lang="en-US" sz="1100" i="1" dirty="0" smtClean="0"/>
              <a:t>peer-reviewed [23 lead author</a:t>
            </a:r>
            <a:r>
              <a:rPr lang="en-US" sz="1100" i="1" dirty="0" smtClean="0"/>
              <a:t>], *co-first</a:t>
            </a:r>
            <a:endParaRPr lang="en-US" sz="1100" dirty="0"/>
          </a:p>
          <a:p>
            <a:pPr algn="r"/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 smtClean="0"/>
              <a:t>Bioinformatics. </a:t>
            </a:r>
            <a:r>
              <a:rPr lang="en-US" sz="1000" dirty="0"/>
              <a:t>b</a:t>
            </a:r>
            <a:r>
              <a:rPr lang="en-US" sz="1000" dirty="0" smtClean="0"/>
              <a:t>tz400</a:t>
            </a:r>
            <a:endParaRPr lang="en-US" sz="1000" dirty="0"/>
          </a:p>
          <a:p>
            <a:pPr algn="r"/>
            <a:r>
              <a:rPr lang="en-US" sz="1000" b="1" dirty="0" smtClean="0"/>
              <a:t> </a:t>
            </a:r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2015. LINKS: Scalable scaffolding of genomes with long reads.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 </a:t>
            </a:r>
            <a:r>
              <a:rPr lang="en-US" sz="1000" dirty="0" smtClean="0"/>
              <a:t>4:35 </a:t>
            </a:r>
          </a:p>
          <a:p>
            <a:pPr algn="r"/>
            <a:r>
              <a:rPr lang="en-US" sz="1000" b="1" dirty="0" smtClean="0"/>
              <a:t> </a:t>
            </a:r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pPr algn="r"/>
            <a:r>
              <a:rPr lang="en-US" sz="1000" dirty="0" smtClean="0"/>
              <a:t> </a:t>
            </a:r>
          </a:p>
          <a:p>
            <a:pPr algn="r"/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pPr algn="r"/>
            <a:r>
              <a:rPr lang="en-US" sz="1000" b="1" dirty="0" smtClean="0"/>
              <a:t> </a:t>
            </a:r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err="1" smtClean="0"/>
              <a:t>Bioinfo</a:t>
            </a:r>
            <a:r>
              <a:rPr lang="en-US" sz="1000" i="1" dirty="0" smtClean="0"/>
              <a:t>.</a:t>
            </a:r>
            <a:r>
              <a:rPr lang="en-US" sz="1000" dirty="0" smtClean="0"/>
              <a:t> 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623599" y="-114300"/>
            <a:ext cx="17723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rgbClr val="FFFFFF"/>
                </a:solidFill>
              </a:rPr>
              <a:t>René</a:t>
            </a:r>
            <a:endParaRPr lang="en-US" sz="6000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7409" y="-114300"/>
            <a:ext cx="256136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 smtClean="0">
                <a:solidFill>
                  <a:schemeClr val="bg1"/>
                </a:solidFill>
              </a:rPr>
              <a:t>Warren</a:t>
            </a:r>
            <a:endParaRPr lang="en-US" sz="6000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51188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pPr algn="ctr"/>
            <a:r>
              <a:rPr lang="en-US" sz="1350" b="1" dirty="0" smtClean="0"/>
              <a:t>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pPr algn="ctr"/>
            <a:r>
              <a:rPr lang="en-US" sz="1350" b="1" dirty="0"/>
              <a:t>Discovered</a:t>
            </a:r>
            <a:r>
              <a:rPr lang="en-US" sz="1350" dirty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pPr algn="ctr"/>
            <a:r>
              <a:rPr lang="en-US" sz="1350" b="1" dirty="0"/>
              <a:t>Coordinated</a:t>
            </a:r>
            <a:r>
              <a:rPr lang="en-US" sz="1350" dirty="0"/>
              <a:t> 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-169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50803" y="811369"/>
            <a:ext cx="74337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warrenlr@gmail.com</a:t>
            </a:r>
            <a:r>
              <a:rPr lang="en-US" sz="2000" dirty="0"/>
              <a:t>        778 . 386 . 4192     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1197802"/>
            <a:ext cx="685800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2288198"/>
            <a:ext cx="6858000" cy="369332"/>
          </a:xfrm>
          <a:prstGeom prst="rect">
            <a:avLst/>
          </a:prstGeom>
          <a:solidFill>
            <a:srgbClr val="7F7F7F"/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seeking 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34133" y="2946400"/>
            <a:ext cx="16035" cy="58684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-50800" y="2607735"/>
            <a:ext cx="3471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EXPERIENCE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</a:t>
            </a:r>
            <a:r>
              <a:rPr lang="en-US" sz="1200" dirty="0"/>
              <a:t>management, </a:t>
            </a:r>
            <a:r>
              <a:rPr lang="en-US" sz="1200" dirty="0" smtClean="0"/>
              <a:t>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Officer</a:t>
            </a:r>
            <a:endParaRPr lang="en-US" sz="1600" dirty="0"/>
          </a:p>
          <a:p>
            <a:r>
              <a:rPr lang="en-US" sz="1200" b="1" i="1" dirty="0" smtClean="0"/>
              <a:t>NRC 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chemists, </a:t>
            </a:r>
            <a:r>
              <a:rPr lang="en-CA" sz="1200" dirty="0" smtClean="0"/>
              <a:t>biologists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/>
              <a:t>EDUCATION</a:t>
            </a:r>
            <a:endParaRPr lang="en-US" dirty="0"/>
          </a:p>
          <a:p>
            <a:r>
              <a:rPr lang="en-US" sz="12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Comp. </a:t>
            </a:r>
            <a:r>
              <a:rPr lang="en-US" sz="1200" dirty="0"/>
              <a:t>Science	</a:t>
            </a:r>
            <a:r>
              <a:rPr lang="en-US" sz="1200" dirty="0" smtClean="0"/>
              <a:t>        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/>
              <a:t>BSc</a:t>
            </a:r>
            <a:r>
              <a:rPr lang="en-US" sz="1200" b="1" dirty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(</a:t>
            </a:r>
            <a:r>
              <a:rPr lang="en-US" sz="1200" i="1" dirty="0" err="1" smtClean="0"/>
              <a:t>Honours</a:t>
            </a:r>
            <a:r>
              <a:rPr lang="en-US" sz="1200" dirty="0" smtClean="0"/>
              <a:t>)     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162302" y="2633135"/>
            <a:ext cx="59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58447" y="3990541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3097588" y="3656100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58447" y="511235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97588" y="477791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58447" y="7302218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097588" y="694963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58447" y="784407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097588" y="749148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58447" y="839439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097588" y="805995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58447" y="624665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97588" y="5894071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0" y="8832987"/>
            <a:ext cx="6857999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67734" y="8591044"/>
            <a:ext cx="7035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Skills: Python, PERL, R, MySQL, HTML/</a:t>
            </a:r>
            <a:r>
              <a:rPr lang="de-DE" sz="1000" dirty="0" err="1"/>
              <a:t>js</a:t>
            </a:r>
            <a:r>
              <a:rPr lang="de-DE" sz="1000" dirty="0"/>
              <a:t>, </a:t>
            </a:r>
            <a:r>
              <a:rPr lang="de-DE" sz="1000" dirty="0" err="1"/>
              <a:t>unix</a:t>
            </a:r>
            <a:r>
              <a:rPr lang="de-DE" sz="1000" dirty="0"/>
              <a:t>/</a:t>
            </a:r>
            <a:r>
              <a:rPr lang="de-DE" sz="1000" dirty="0" err="1"/>
              <a:t>mac</a:t>
            </a:r>
            <a:r>
              <a:rPr lang="de-DE" sz="1000" dirty="0"/>
              <a:t>/</a:t>
            </a:r>
            <a:r>
              <a:rPr lang="de-DE" sz="1000" dirty="0" err="1"/>
              <a:t>win</a:t>
            </a:r>
            <a:r>
              <a:rPr lang="de-DE" sz="1000" dirty="0"/>
              <a:t>, Office, </a:t>
            </a:r>
            <a:r>
              <a:rPr lang="de-DE" sz="1000" dirty="0" err="1" smtClean="0"/>
              <a:t>git</a:t>
            </a:r>
            <a:r>
              <a:rPr lang="de-DE" sz="1000" dirty="0" smtClean="0"/>
              <a:t>  Projects: SSAKE</a:t>
            </a:r>
            <a:r>
              <a:rPr lang="de-DE" sz="1000" dirty="0"/>
              <a:t>, TASR, </a:t>
            </a:r>
            <a:r>
              <a:rPr lang="de-DE" sz="1000" dirty="0" err="1"/>
              <a:t>HLAminer</a:t>
            </a:r>
            <a:r>
              <a:rPr lang="de-DE" sz="1000" dirty="0"/>
              <a:t>, LINKS, </a:t>
            </a:r>
            <a:r>
              <a:rPr lang="de-DE" sz="1000" dirty="0" smtClean="0"/>
              <a:t>XMV, RAILS</a:t>
            </a:r>
            <a:r>
              <a:rPr lang="de-DE" sz="1000" dirty="0"/>
              <a:t>, ARCS, </a:t>
            </a:r>
            <a:r>
              <a:rPr lang="de-DE" sz="1000" dirty="0" err="1"/>
              <a:t>ntEdit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324</Words>
  <Application>Microsoft Macintosh PowerPoint</Application>
  <PresentationFormat>On-screen Show (4:3)</PresentationFormat>
  <Paragraphs>79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17</cp:revision>
  <dcterms:created xsi:type="dcterms:W3CDTF">2019-05-25T21:51:31Z</dcterms:created>
  <dcterms:modified xsi:type="dcterms:W3CDTF">2019-05-25T23:26:46Z</dcterms:modified>
</cp:coreProperties>
</file>