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1856" y="1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800" dirty="0"/>
          </a:p>
          <a:p>
            <a:pPr lvl="0" fontAlgn="base"/>
            <a:endParaRPr lang="en-US" sz="8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</a:t>
            </a:r>
            <a:r>
              <a:rPr lang="en-US" sz="1100" dirty="0" smtClean="0"/>
              <a:t>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</a:t>
            </a:r>
            <a:r>
              <a:rPr lang="en-US" sz="1100" dirty="0" smtClean="0"/>
              <a:t>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</a:t>
            </a:r>
            <a:r>
              <a:rPr lang="en-US" sz="1100" dirty="0" smtClean="0"/>
              <a:t>at </a:t>
            </a:r>
            <a:r>
              <a:rPr lang="en-US" sz="1100" b="1" dirty="0" smtClean="0"/>
              <a:t>NASA,</a:t>
            </a:r>
            <a:r>
              <a:rPr lang="en-US" sz="1100" dirty="0" smtClean="0"/>
              <a:t> </a:t>
            </a:r>
            <a:r>
              <a:rPr lang="en-US" sz="1100" dirty="0" smtClean="0"/>
              <a:t>CMIX-4 </a:t>
            </a:r>
            <a:r>
              <a:rPr lang="en-US" sz="1100" dirty="0"/>
              <a:t>payload </a:t>
            </a:r>
            <a:r>
              <a:rPr lang="en-US" sz="1100" dirty="0" smtClean="0"/>
              <a:t>crystal</a:t>
            </a:r>
            <a:r>
              <a:rPr lang="en-US" sz="1100" dirty="0" smtClean="0"/>
              <a:t>.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      2017</a:t>
            </a:r>
            <a:r>
              <a:rPr lang="en-US" sz="1100" dirty="0" smtClean="0"/>
              <a:t>, </a:t>
            </a:r>
            <a:r>
              <a:rPr lang="en-US" sz="1100" dirty="0" smtClean="0"/>
              <a:t>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</a:t>
            </a:r>
            <a:r>
              <a:rPr lang="en-US" sz="1100" dirty="0" smtClean="0"/>
              <a:t>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</a:t>
            </a:r>
            <a:r>
              <a:rPr lang="en-US" sz="1100" dirty="0" smtClean="0"/>
              <a:t>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</a:t>
            </a:r>
            <a:r>
              <a:rPr lang="en-US" sz="1100" b="1" dirty="0" smtClean="0"/>
              <a:t>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 smtClean="0"/>
              <a:t>  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dirty="0" smtClean="0"/>
              <a:t> 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 Seeking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smtClean="0">
                <a:solidFill>
                  <a:srgbClr val="FFFFFF"/>
                </a:solidFill>
              </a:rPr>
              <a:t>challenges</a:t>
            </a:r>
            <a:r>
              <a:rPr lang="en-US" dirty="0" smtClean="0">
                <a:solidFill>
                  <a:srgbClr val="FFFFFF"/>
                </a:solidFill>
              </a:rPr>
              <a:t>|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70164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7" y="665118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937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7" y="73285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584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7" y="7998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9715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5206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|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304</Words>
  <Application>Microsoft Macintosh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60</cp:revision>
  <dcterms:created xsi:type="dcterms:W3CDTF">2019-05-25T21:51:31Z</dcterms:created>
  <dcterms:modified xsi:type="dcterms:W3CDTF">2019-10-20T23:55:30Z</dcterms:modified>
</cp:coreProperties>
</file>