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4624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</a:t>
            </a:r>
            <a:r>
              <a:rPr lang="en-US" sz="1600" b="1" i="1" dirty="0" smtClean="0"/>
              <a:t>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</a:t>
            </a:r>
            <a:r>
              <a:rPr lang="en-US" sz="1200" dirty="0" smtClean="0"/>
              <a:t> </a:t>
            </a:r>
            <a:r>
              <a:rPr lang="en-US" sz="1200" dirty="0" smtClean="0"/>
              <a:t>project </a:t>
            </a:r>
            <a:r>
              <a:rPr lang="en-US" sz="1200" dirty="0" smtClean="0"/>
              <a:t>concept, management,</a:t>
            </a:r>
            <a:r>
              <a:rPr lang="en-US" sz="1200" dirty="0" smtClean="0"/>
              <a:t>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800" dirty="0"/>
          </a:p>
          <a:p>
            <a:pPr lvl="0" fontAlgn="base"/>
            <a:endParaRPr lang="en-US" sz="800" dirty="0" smtClean="0"/>
          </a:p>
          <a:p>
            <a:r>
              <a:rPr lang="en-US" sz="1600" b="1" i="1" dirty="0" smtClean="0"/>
              <a:t>Technical </a:t>
            </a:r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	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</a:t>
            </a:r>
          </a:p>
          <a:p>
            <a:r>
              <a:rPr lang="en-US" sz="1200" dirty="0" smtClean="0"/>
              <a:t>		 </a:t>
            </a:r>
            <a:r>
              <a:rPr lang="en-US" sz="1200" b="1" dirty="0" smtClean="0"/>
              <a:t>Concordia University</a:t>
            </a:r>
            <a:endParaRPr lang="en-US" sz="1200" dirty="0"/>
          </a:p>
          <a:p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MSc	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U</a:t>
            </a:r>
            <a:r>
              <a:rPr lang="en-US" sz="1200" b="1" dirty="0" smtClean="0"/>
              <a:t>niversity of British Columbia</a:t>
            </a:r>
            <a:endParaRPr lang="en-US" sz="1200" dirty="0"/>
          </a:p>
          <a:p>
            <a:r>
              <a:rPr lang="en-US" sz="1000" dirty="0" smtClean="0"/>
              <a:t>         </a:t>
            </a:r>
            <a:endParaRPr lang="en-US" sz="1000" dirty="0" smtClean="0"/>
          </a:p>
          <a:p>
            <a:endParaRPr lang="en-US" sz="400" dirty="0" smtClean="0"/>
          </a:p>
          <a:p>
            <a:r>
              <a:rPr lang="en-US" sz="1600" b="1" dirty="0" smtClean="0"/>
              <a:t>BSc	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 </a:t>
            </a:r>
            <a:r>
              <a:rPr lang="en-US" sz="1200" b="1" dirty="0" err="1" smtClean="0"/>
              <a:t>U</a:t>
            </a:r>
            <a:r>
              <a:rPr lang="en-US" sz="1200" b="1" dirty="0" err="1" smtClean="0"/>
              <a:t>niversité</a:t>
            </a:r>
            <a:r>
              <a:rPr lang="en-US" sz="1200" b="1" dirty="0" smtClean="0"/>
              <a:t>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</a:t>
            </a:r>
            <a:r>
              <a:rPr lang="en-US" sz="1350" dirty="0" smtClean="0"/>
              <a:t>&amp; </a:t>
            </a:r>
            <a:r>
              <a:rPr lang="en-US" sz="1350" dirty="0" smtClean="0"/>
              <a:t>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0418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6892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429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031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4925" y="83076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9731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9715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5206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</a:t>
            </a:r>
            <a:r>
              <a:rPr lang="en-US" sz="1000" dirty="0" smtClean="0"/>
              <a:t>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</a:t>
            </a:r>
            <a:r>
              <a:rPr lang="en-US" sz="1000" dirty="0" smtClean="0"/>
              <a:t>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sequence </a:t>
            </a:r>
            <a:r>
              <a:rPr lang="en-US" sz="1000" dirty="0" smtClean="0"/>
              <a:t>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endParaRPr lang="en-US" sz="1000" i="1" dirty="0" smtClean="0"/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  <a:endParaRPr lang="en-US" sz="1000" dirty="0" smtClean="0"/>
          </a:p>
          <a:p>
            <a:r>
              <a:rPr lang="en-US" sz="1000" dirty="0"/>
              <a:t> </a:t>
            </a:r>
            <a:r>
              <a:rPr lang="en-US" sz="1000" dirty="0" smtClean="0"/>
              <a:t>sequences </a:t>
            </a:r>
            <a:r>
              <a:rPr lang="en-US" sz="1000" dirty="0" smtClean="0"/>
              <a:t>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</a:t>
            </a:r>
            <a:r>
              <a:rPr lang="en-US" sz="1000" b="1" i="1" dirty="0" smtClean="0">
                <a:solidFill>
                  <a:schemeClr val="tx1"/>
                </a:solidFill>
              </a:rPr>
              <a:t>| 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 smtClean="0">
                <a:solidFill>
                  <a:schemeClr val="tx1"/>
                </a:solidFill>
              </a:rPr>
              <a:t>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298</Words>
  <Application>Microsoft Macintosh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52</cp:revision>
  <dcterms:created xsi:type="dcterms:W3CDTF">2019-05-25T21:51:31Z</dcterms:created>
  <dcterms:modified xsi:type="dcterms:W3CDTF">2019-10-16T16:17:41Z</dcterms:modified>
</cp:coreProperties>
</file>