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0" y="0"/>
            <a:ext cx="53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Rocket Fueling Simulation State </a:t>
            </a:r>
            <a:r>
              <a:rPr lang="en-US" sz="2400" b="1" dirty="0" smtClean="0"/>
              <a:t>Machine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077200" y="6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Paul K Dixon</a:t>
            </a:r>
          </a:p>
          <a:p>
            <a:r>
              <a:rPr lang="en-US" sz="1200" dirty="0" smtClean="0"/>
              <a:t>Physics 350</a:t>
            </a:r>
          </a:p>
          <a:p>
            <a:r>
              <a:rPr lang="en-US" sz="1200" dirty="0" smtClean="0"/>
              <a:t>CSUSB</a:t>
            </a:r>
            <a:endParaRPr lang="en-US" sz="1200" dirty="0"/>
          </a:p>
        </p:txBody>
      </p:sp>
      <p:sp>
        <p:nvSpPr>
          <p:cNvPr id="165" name="Rectangle 164"/>
          <p:cNvSpPr/>
          <p:nvPr/>
        </p:nvSpPr>
        <p:spPr>
          <a:xfrm>
            <a:off x="-1" y="2826127"/>
            <a:ext cx="42672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/>
              <a:t>Path Key:</a:t>
            </a:r>
            <a:endParaRPr lang="en-US" sz="1600" dirty="0" smtClean="0"/>
          </a:p>
          <a:p>
            <a:pPr marL="342900" indent="-342900">
              <a:buFont typeface="+mj-lt"/>
              <a:buAutoNum type="alphaUcPeriod"/>
            </a:pPr>
            <a:r>
              <a:rPr lang="en-US" sz="1600" dirty="0" smtClean="0"/>
              <a:t>Button 5 ^ tanks empty</a:t>
            </a:r>
            <a:endParaRPr lang="en-US" sz="1600" dirty="0" smtClean="0"/>
          </a:p>
          <a:p>
            <a:pPr marL="342900" indent="-342900">
              <a:buFont typeface="+mj-lt"/>
              <a:buAutoNum type="alphaUcPeriod"/>
            </a:pPr>
            <a:r>
              <a:rPr lang="en-US" sz="1600" dirty="0" smtClean="0"/>
              <a:t>B</a:t>
            </a:r>
            <a:r>
              <a:rPr lang="en-US" sz="1600" dirty="0" smtClean="0"/>
              <a:t>utton 4 ^ tanks full</a:t>
            </a:r>
            <a:endParaRPr lang="en-US" sz="1600" dirty="0" smtClean="0"/>
          </a:p>
          <a:p>
            <a:pPr marL="342900" indent="-342900">
              <a:buFont typeface="+mj-lt"/>
              <a:buAutoNum type="alphaUcPeriod"/>
            </a:pPr>
            <a:r>
              <a:rPr lang="en-US" sz="1600" dirty="0" smtClean="0"/>
              <a:t>Load fuel: go (1) and back (2)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Button 1 ^ tank not full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Button 3, full, leak</a:t>
            </a:r>
            <a:endParaRPr lang="en-US" sz="1600" dirty="0" smtClean="0"/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Load </a:t>
            </a:r>
            <a:r>
              <a:rPr lang="en-US" sz="1600" dirty="0" smtClean="0"/>
              <a:t>LOX: </a:t>
            </a:r>
            <a:r>
              <a:rPr lang="en-US" sz="1600" dirty="0"/>
              <a:t>go </a:t>
            </a:r>
            <a:r>
              <a:rPr lang="en-US" sz="1600" dirty="0" smtClean="0"/>
              <a:t>and back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Button 2 ^ tank not </a:t>
            </a:r>
            <a:r>
              <a:rPr lang="en-US" sz="1600" dirty="0"/>
              <a:t>full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Button 3, </a:t>
            </a:r>
            <a:r>
              <a:rPr lang="en-US" sz="1600" dirty="0"/>
              <a:t>full</a:t>
            </a:r>
            <a:r>
              <a:rPr lang="en-US" sz="1600" dirty="0" smtClean="0"/>
              <a:t>, leak</a:t>
            </a:r>
            <a:endParaRPr lang="en-US" sz="1600" dirty="0"/>
          </a:p>
          <a:p>
            <a:pPr marL="342900" indent="-342900">
              <a:buFont typeface="+mj-lt"/>
              <a:buAutoNum type="alphaUcPeriod"/>
            </a:pPr>
            <a:r>
              <a:rPr lang="en-US" sz="1600" dirty="0" smtClean="0"/>
              <a:t>Return fuel: go and back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(Button 6, fuel leak) ^ </a:t>
            </a:r>
            <a:r>
              <a:rPr lang="en-US" sz="1600" dirty="0"/>
              <a:t>tank </a:t>
            </a:r>
            <a:r>
              <a:rPr lang="en-US" sz="1600" dirty="0" smtClean="0"/>
              <a:t>not empty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Button 3, tank empty</a:t>
            </a:r>
            <a:endParaRPr lang="en-US" sz="1600" dirty="0" smtClean="0"/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Return </a:t>
            </a:r>
            <a:r>
              <a:rPr lang="en-US" sz="1600" dirty="0" smtClean="0"/>
              <a:t>LOX: </a:t>
            </a:r>
            <a:r>
              <a:rPr lang="en-US" sz="1600" dirty="0"/>
              <a:t>go </a:t>
            </a:r>
            <a:r>
              <a:rPr lang="en-US" sz="1600" dirty="0" smtClean="0"/>
              <a:t>and </a:t>
            </a:r>
            <a:r>
              <a:rPr lang="en-US" sz="1600" dirty="0"/>
              <a:t>back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(Button 7, Lox leak) ^ tank not empty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Button 3, tank empty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 smtClean="0"/>
              <a:t>Button 8, overpressure on either tank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727674" y="957626"/>
            <a:ext cx="0" cy="348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115375" y="2307762"/>
            <a:ext cx="1449815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load fuel</a:t>
            </a:r>
            <a:endParaRPr lang="en-US" sz="2000" i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46674" y="533400"/>
            <a:ext cx="762000" cy="400110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start</a:t>
            </a:r>
            <a:endParaRPr lang="en-US" sz="2000" i="1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5651718" y="2507817"/>
            <a:ext cx="725694" cy="3915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7696200" y="1928296"/>
            <a:ext cx="0" cy="7795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3581400" y="1893889"/>
            <a:ext cx="7620" cy="4261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362200" y="1582151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09798" y="926068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72000" y="6974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115375" y="3069177"/>
            <a:ext cx="1450334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load LOX</a:t>
            </a:r>
            <a:endParaRPr lang="en-US" sz="20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4115375" y="3830592"/>
            <a:ext cx="1475256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return fuel</a:t>
            </a:r>
            <a:endParaRPr lang="en-US" sz="20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4115375" y="4592006"/>
            <a:ext cx="1475256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return LOX</a:t>
            </a:r>
            <a:endParaRPr lang="en-US" sz="2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2817385" y="1382096"/>
            <a:ext cx="176181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hold</a:t>
            </a:r>
            <a:endParaRPr lang="en-US" sz="20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31986" y="1382096"/>
            <a:ext cx="114300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launch</a:t>
            </a:r>
            <a:endParaRPr lang="en-US" sz="20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6474985" y="2831232"/>
            <a:ext cx="1449815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abort</a:t>
            </a:r>
            <a:endParaRPr lang="en-US" sz="20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7389428" y="1382096"/>
            <a:ext cx="1449815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shutdown</a:t>
            </a:r>
            <a:endParaRPr lang="en-US" sz="20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8140908" y="2457510"/>
            <a:ext cx="698335" cy="40011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stop</a:t>
            </a:r>
            <a:endParaRPr lang="en-US" sz="20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46674" y="1382096"/>
            <a:ext cx="1829952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i="1" dirty="0" smtClean="0"/>
              <a:t>empty &amp; closed</a:t>
            </a:r>
            <a:endParaRPr lang="en-US" sz="2000" i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514364" y="184791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848600" y="1840468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</a:t>
            </a:r>
            <a:endParaRPr lang="en-US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648200" y="1582151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15729" y="1582151"/>
            <a:ext cx="69947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4200" y="2362200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empty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543314" y="1655802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empty</a:t>
            </a:r>
            <a:endParaRPr lang="en-US" b="1" dirty="0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5669432" y="3036717"/>
            <a:ext cx="716432" cy="113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651718" y="3150482"/>
            <a:ext cx="734146" cy="6801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651718" y="3386006"/>
            <a:ext cx="734146" cy="1292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777770" y="770150"/>
            <a:ext cx="557571" cy="601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5400" y="762000"/>
            <a:ext cx="1676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579197" y="762000"/>
            <a:ext cx="526203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205770" y="1688068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</a:t>
            </a:r>
            <a:endParaRPr lang="en-US" b="1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124200" y="3830592"/>
            <a:ext cx="910133" cy="71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903220" y="4667310"/>
            <a:ext cx="113111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360420" y="3067110"/>
            <a:ext cx="7141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589020" y="2305110"/>
            <a:ext cx="445313" cy="11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3360420" y="1893890"/>
            <a:ext cx="0" cy="11752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124200" y="1893890"/>
            <a:ext cx="0" cy="1943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903220" y="1893890"/>
            <a:ext cx="0" cy="2784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708697" y="119743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3727839" y="23845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3703793" y="31504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7839" y="40254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743869" y="479206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6615729" y="21069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4501839" y="1847910"/>
            <a:ext cx="374961" cy="232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866914" y="2095245"/>
            <a:ext cx="1676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6553200" y="2080585"/>
            <a:ext cx="0" cy="673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904277" y="230397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5669432" y="268116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638077" y="326750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5682423" y="38613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197" name="Rectangle 196"/>
          <p:cNvSpPr/>
          <p:nvPr/>
        </p:nvSpPr>
        <p:spPr>
          <a:xfrm>
            <a:off x="7627034" y="4549676"/>
            <a:ext cx="1516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/>
              <a:t>Buttons: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Load Fuel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Load LOX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Hold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Launch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Shutdown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Return Fuel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Return LOX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Abort</a:t>
            </a:r>
            <a:endParaRPr lang="en-US" sz="1600" dirty="0" smtClean="0"/>
          </a:p>
        </p:txBody>
      </p:sp>
      <p:sp>
        <p:nvSpPr>
          <p:cNvPr id="202" name="Rectangle 201"/>
          <p:cNvSpPr/>
          <p:nvPr/>
        </p:nvSpPr>
        <p:spPr>
          <a:xfrm>
            <a:off x="4114800" y="5382161"/>
            <a:ext cx="350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dirty="0" smtClean="0"/>
              <a:t>Notes of order of </a:t>
            </a:r>
            <a:r>
              <a:rPr lang="en-US" sz="1600" b="1" dirty="0"/>
              <a:t>precedence: G, F, </a:t>
            </a:r>
            <a:r>
              <a:rPr lang="en-US" sz="1600" b="1" dirty="0" smtClean="0"/>
              <a:t>E, …</a:t>
            </a:r>
            <a:endParaRPr lang="en-US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Abort on button or overpressure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LOX leak to return LOX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Fuel leak to </a:t>
            </a:r>
            <a:r>
              <a:rPr lang="en-US" sz="1600" dirty="0"/>
              <a:t>return </a:t>
            </a:r>
            <a:r>
              <a:rPr lang="en-US" sz="1600" dirty="0" smtClean="0"/>
              <a:t>fuel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Normal operation</a:t>
            </a:r>
            <a:endParaRPr lang="en-US" sz="1600" dirty="0"/>
          </a:p>
        </p:txBody>
      </p:sp>
      <p:sp>
        <p:nvSpPr>
          <p:cNvPr id="205" name="Rectangle 204"/>
          <p:cNvSpPr/>
          <p:nvPr/>
        </p:nvSpPr>
        <p:spPr>
          <a:xfrm>
            <a:off x="381000" y="1777425"/>
            <a:ext cx="167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Initialize variables</a:t>
            </a:r>
          </a:p>
          <a:p>
            <a:pPr marL="342900" indent="-342900"/>
            <a:r>
              <a:rPr lang="en-US" sz="1600" dirty="0" smtClean="0"/>
              <a:t>and front panel</a:t>
            </a:r>
            <a:endParaRPr lang="en-US" sz="1600" dirty="0"/>
          </a:p>
        </p:txBody>
      </p:sp>
      <p:sp>
        <p:nvSpPr>
          <p:cNvPr id="206" name="Rectangle 205"/>
          <p:cNvSpPr/>
          <p:nvPr/>
        </p:nvSpPr>
        <p:spPr>
          <a:xfrm>
            <a:off x="6673685" y="3242846"/>
            <a:ext cx="1309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Dump tanks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5410200" y="838200"/>
            <a:ext cx="1207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Tanks to </a:t>
            </a:r>
          </a:p>
          <a:p>
            <a:pPr marL="342900" indent="-342900"/>
            <a:r>
              <a:rPr lang="en-US" sz="1600" dirty="0" smtClean="0"/>
              <a:t>combustion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7315200" y="1033046"/>
            <a:ext cx="167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Clear front panel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786322" y="1033046"/>
            <a:ext cx="1861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dirty="0" smtClean="0"/>
              <a:t>Primary dwell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210</Words>
  <Application>Microsoft Office PowerPoint</Application>
  <PresentationFormat>On-screen Show (4:3)</PresentationFormat>
  <Paragraphs>68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PK</dc:creator>
  <cp:lastModifiedBy>pk</cp:lastModifiedBy>
  <cp:revision>84</cp:revision>
  <cp:lastPrinted>2012-04-29T03:56:15Z</cp:lastPrinted>
  <dcterms:created xsi:type="dcterms:W3CDTF">2006-08-16T00:00:00Z</dcterms:created>
  <dcterms:modified xsi:type="dcterms:W3CDTF">2015-10-25T00:19:21Z</dcterms:modified>
</cp:coreProperties>
</file>