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20" y="6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979E-6DC3-49A1-8D5D-C2402E43AD31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3943-3EFD-4F95-91F0-E09FFF9D4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8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979E-6DC3-49A1-8D5D-C2402E43AD31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3943-3EFD-4F95-91F0-E09FFF9D4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09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979E-6DC3-49A1-8D5D-C2402E43AD31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3943-3EFD-4F95-91F0-E09FFF9D4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2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979E-6DC3-49A1-8D5D-C2402E43AD31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3943-3EFD-4F95-91F0-E09FFF9D4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37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979E-6DC3-49A1-8D5D-C2402E43AD31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3943-3EFD-4F95-91F0-E09FFF9D4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86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979E-6DC3-49A1-8D5D-C2402E43AD31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3943-3EFD-4F95-91F0-E09FFF9D4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24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979E-6DC3-49A1-8D5D-C2402E43AD31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3943-3EFD-4F95-91F0-E09FFF9D4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02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979E-6DC3-49A1-8D5D-C2402E43AD31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3943-3EFD-4F95-91F0-E09FFF9D4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7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979E-6DC3-49A1-8D5D-C2402E43AD31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3943-3EFD-4F95-91F0-E09FFF9D4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67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979E-6DC3-49A1-8D5D-C2402E43AD31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3943-3EFD-4F95-91F0-E09FFF9D4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45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979E-6DC3-49A1-8D5D-C2402E43AD31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3943-3EFD-4F95-91F0-E09FFF9D4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32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8979E-6DC3-49A1-8D5D-C2402E43AD31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93943-3EFD-4F95-91F0-E09FFF9D4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더화이트호텔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디자인수정요청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20190827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573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267"/>
          <a:stretch/>
        </p:blipFill>
        <p:spPr>
          <a:xfrm>
            <a:off x="439508" y="0"/>
            <a:ext cx="2851967" cy="6756400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3"/>
          <a:srcRect t="20306" b="31473"/>
          <a:stretch/>
        </p:blipFill>
        <p:spPr>
          <a:xfrm>
            <a:off x="4232811" y="1347611"/>
            <a:ext cx="3335253" cy="3194756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>
          <a:xfrm>
            <a:off x="718233" y="3378200"/>
            <a:ext cx="2194300" cy="41486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꺾인 연결선 59"/>
          <p:cNvCxnSpPr>
            <a:stCxn id="59" idx="3"/>
          </p:cNvCxnSpPr>
          <p:nvPr/>
        </p:nvCxnSpPr>
        <p:spPr>
          <a:xfrm flipV="1">
            <a:off x="2912533" y="3247386"/>
            <a:ext cx="1404016" cy="338248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895205" y="3566512"/>
            <a:ext cx="17331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버튼 색상 변경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316550" y="3109564"/>
            <a:ext cx="2890478" cy="47952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830" y="3247386"/>
            <a:ext cx="3179538" cy="3300170"/>
          </a:xfrm>
          <a:prstGeom prst="rect">
            <a:avLst/>
          </a:prstGeom>
        </p:spPr>
      </p:pic>
      <p:sp>
        <p:nvSpPr>
          <p:cNvPr id="94" name="직사각형 93"/>
          <p:cNvSpPr/>
          <p:nvPr/>
        </p:nvSpPr>
        <p:spPr>
          <a:xfrm>
            <a:off x="688034" y="4196645"/>
            <a:ext cx="2359965" cy="235091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꺾인 연결선 95"/>
          <p:cNvCxnSpPr/>
          <p:nvPr/>
        </p:nvCxnSpPr>
        <p:spPr>
          <a:xfrm flipV="1">
            <a:off x="3019406" y="4888089"/>
            <a:ext cx="5014424" cy="634811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8033830" y="4052333"/>
            <a:ext cx="2890478" cy="226944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8381653" y="3680179"/>
            <a:ext cx="21948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유사한 아이콘 사용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562507" y="3622883"/>
            <a:ext cx="304800" cy="2791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102" name="직사각형 101"/>
          <p:cNvSpPr/>
          <p:nvPr/>
        </p:nvSpPr>
        <p:spPr>
          <a:xfrm>
            <a:off x="8041594" y="3725262"/>
            <a:ext cx="304800" cy="2791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pic>
        <p:nvPicPr>
          <p:cNvPr id="137" name="그림 136"/>
          <p:cNvPicPr>
            <a:picLocks noChangeAspect="1"/>
          </p:cNvPicPr>
          <p:nvPr/>
        </p:nvPicPr>
        <p:blipFill rotWithShape="1">
          <a:blip r:embed="rId5"/>
          <a:srcRect b="74918"/>
          <a:stretch/>
        </p:blipFill>
        <p:spPr>
          <a:xfrm>
            <a:off x="4562507" y="0"/>
            <a:ext cx="2219136" cy="1258478"/>
          </a:xfrm>
          <a:prstGeom prst="rect">
            <a:avLst/>
          </a:prstGeom>
        </p:spPr>
      </p:pic>
      <p:sp>
        <p:nvSpPr>
          <p:cNvPr id="139" name="직사각형 138"/>
          <p:cNvSpPr/>
          <p:nvPr/>
        </p:nvSpPr>
        <p:spPr>
          <a:xfrm>
            <a:off x="634494" y="225986"/>
            <a:ext cx="2194300" cy="41486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0" name="꺾인 연결선 139"/>
          <p:cNvCxnSpPr>
            <a:stCxn id="139" idx="3"/>
          </p:cNvCxnSpPr>
          <p:nvPr/>
        </p:nvCxnSpPr>
        <p:spPr>
          <a:xfrm flipV="1">
            <a:off x="2828794" y="95172"/>
            <a:ext cx="1404016" cy="338248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811466" y="414298"/>
            <a:ext cx="25074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로고 위 유형으로 변경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4232811" y="-42650"/>
            <a:ext cx="2890478" cy="47952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4478768" y="470669"/>
            <a:ext cx="304800" cy="2791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809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그림 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986" y="327133"/>
            <a:ext cx="4737003" cy="56392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5" b="66585"/>
          <a:stretch/>
        </p:blipFill>
        <p:spPr>
          <a:xfrm>
            <a:off x="577507" y="801510"/>
            <a:ext cx="3005246" cy="605648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33511" y="1512712"/>
            <a:ext cx="599828" cy="393982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5" idx="3"/>
            <a:endCxn id="15" idx="1"/>
          </p:cNvCxnSpPr>
          <p:nvPr/>
        </p:nvCxnSpPr>
        <p:spPr>
          <a:xfrm>
            <a:off x="3433339" y="3482622"/>
            <a:ext cx="5153822" cy="308250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64432" y="4076923"/>
            <a:ext cx="26821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+,- </a:t>
            </a:r>
            <a:r>
              <a:rPr lang="ko-KR" altLang="en-US" b="1" dirty="0" smtClean="0">
                <a:solidFill>
                  <a:srgbClr val="FF0000"/>
                </a:solidFill>
              </a:rPr>
              <a:t>열림 닫힘 표시 추가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331734" y="4133294"/>
            <a:ext cx="304800" cy="2791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8587161" y="3116361"/>
            <a:ext cx="599828" cy="134902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765465" y="811307"/>
            <a:ext cx="2395423" cy="40789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꺾인 연결선 110"/>
          <p:cNvCxnSpPr>
            <a:stCxn id="110" idx="3"/>
            <a:endCxn id="112" idx="1"/>
          </p:cNvCxnSpPr>
          <p:nvPr/>
        </p:nvCxnSpPr>
        <p:spPr>
          <a:xfrm>
            <a:off x="3160888" y="1015254"/>
            <a:ext cx="3657600" cy="537042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6818488" y="1376380"/>
            <a:ext cx="2212622" cy="3518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9401869" y="1376380"/>
            <a:ext cx="288732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전체메뉴</a:t>
            </a:r>
            <a:r>
              <a:rPr lang="ko-KR" altLang="en-US" b="1" dirty="0" smtClean="0">
                <a:solidFill>
                  <a:srgbClr val="FF0000"/>
                </a:solidFill>
              </a:rPr>
              <a:t> 열림 상태에서는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번 설계처럼 변경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9069171" y="1432751"/>
            <a:ext cx="304800" cy="2791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0393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02"/>
          <a:stretch/>
        </p:blipFill>
        <p:spPr>
          <a:xfrm>
            <a:off x="571234" y="1"/>
            <a:ext cx="2479656" cy="685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62444" b="53093"/>
          <a:stretch/>
        </p:blipFill>
        <p:spPr>
          <a:xfrm>
            <a:off x="5145326" y="355834"/>
            <a:ext cx="2282764" cy="2353499"/>
          </a:xfrm>
          <a:prstGeom prst="rect">
            <a:avLst/>
          </a:prstGeom>
        </p:spPr>
      </p:pic>
      <p:sp>
        <p:nvSpPr>
          <p:cNvPr id="130" name="직사각형 129"/>
          <p:cNvSpPr/>
          <p:nvPr/>
        </p:nvSpPr>
        <p:spPr>
          <a:xfrm>
            <a:off x="390854" y="635000"/>
            <a:ext cx="2815189" cy="122766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꺾인 연결선 130"/>
          <p:cNvCxnSpPr>
            <a:stCxn id="130" idx="3"/>
            <a:endCxn id="133" idx="1"/>
          </p:cNvCxnSpPr>
          <p:nvPr/>
        </p:nvCxnSpPr>
        <p:spPr>
          <a:xfrm>
            <a:off x="3206043" y="1248834"/>
            <a:ext cx="1895750" cy="447449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7569641" y="1049951"/>
            <a:ext cx="265649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FF0000"/>
                </a:solidFill>
              </a:rPr>
              <a:t>메인비주얼</a:t>
            </a:r>
            <a:r>
              <a:rPr lang="ko-KR" altLang="en-US" b="1" dirty="0" smtClean="0">
                <a:solidFill>
                  <a:srgbClr val="FF0000"/>
                </a:solidFill>
              </a:rPr>
              <a:t> 이미지 교체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rgbClr val="FF0000"/>
                </a:solidFill>
              </a:rPr>
              <a:t>롤링버튼</a:t>
            </a:r>
            <a:r>
              <a:rPr lang="ko-KR" altLang="en-US" b="1" dirty="0" smtClean="0">
                <a:solidFill>
                  <a:srgbClr val="FF0000"/>
                </a:solidFill>
              </a:rPr>
              <a:t> 추가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5101793" y="852565"/>
            <a:ext cx="2258563" cy="168743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571235" y="2526659"/>
            <a:ext cx="2479656" cy="232756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꺾인 연결선 134"/>
          <p:cNvCxnSpPr>
            <a:stCxn id="134" idx="3"/>
            <a:endCxn id="136" idx="1"/>
          </p:cNvCxnSpPr>
          <p:nvPr/>
        </p:nvCxnSpPr>
        <p:spPr>
          <a:xfrm>
            <a:off x="3050891" y="3690441"/>
            <a:ext cx="2282772" cy="1549931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5333663" y="3982290"/>
            <a:ext cx="1942716" cy="251616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7408375" y="5005044"/>
            <a:ext cx="27382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FF0000"/>
                </a:solidFill>
              </a:rPr>
              <a:t>탭메뉴</a:t>
            </a:r>
            <a:r>
              <a:rPr lang="ko-KR" altLang="en-US" b="1" dirty="0" smtClean="0">
                <a:solidFill>
                  <a:srgbClr val="FF0000"/>
                </a:solidFill>
              </a:rPr>
              <a:t> 삭제 및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유형변경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108175" y="2032771"/>
            <a:ext cx="1387831" cy="36047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꺾인 연결선 138"/>
          <p:cNvCxnSpPr/>
          <p:nvPr/>
        </p:nvCxnSpPr>
        <p:spPr>
          <a:xfrm>
            <a:off x="2496006" y="2258936"/>
            <a:ext cx="2837657" cy="893484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그림 139"/>
          <p:cNvPicPr>
            <a:picLocks noChangeAspect="1"/>
          </p:cNvPicPr>
          <p:nvPr/>
        </p:nvPicPr>
        <p:blipFill rotWithShape="1">
          <a:blip r:embed="rId3"/>
          <a:srcRect t="50439" r="64834"/>
          <a:stretch/>
        </p:blipFill>
        <p:spPr>
          <a:xfrm>
            <a:off x="5201667" y="3946371"/>
            <a:ext cx="2137492" cy="2486679"/>
          </a:xfrm>
          <a:prstGeom prst="rect">
            <a:avLst/>
          </a:prstGeom>
        </p:spPr>
      </p:pic>
      <p:sp>
        <p:nvSpPr>
          <p:cNvPr id="143" name="TextBox 142"/>
          <p:cNvSpPr txBox="1"/>
          <p:nvPr/>
        </p:nvSpPr>
        <p:spPr>
          <a:xfrm>
            <a:off x="5346305" y="2936906"/>
            <a:ext cx="19928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+mn-ea"/>
              </a:rPr>
              <a:t>SPECIAL OFFERS</a:t>
            </a:r>
            <a:endParaRPr lang="ko-KR" altLang="en-US" b="1" dirty="0">
              <a:latin typeface="+mn-ea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675538" y="3238524"/>
            <a:ext cx="11897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오타 수정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7653866" y="770785"/>
            <a:ext cx="304800" cy="2791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46" name="직사각형 145"/>
          <p:cNvSpPr/>
          <p:nvPr/>
        </p:nvSpPr>
        <p:spPr>
          <a:xfrm>
            <a:off x="5393687" y="2720483"/>
            <a:ext cx="304800" cy="2791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147" name="직사각형 146"/>
          <p:cNvSpPr/>
          <p:nvPr/>
        </p:nvSpPr>
        <p:spPr>
          <a:xfrm>
            <a:off x="7464036" y="4714639"/>
            <a:ext cx="304800" cy="2791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3857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4" b="23068"/>
          <a:stretch/>
        </p:blipFill>
        <p:spPr>
          <a:xfrm>
            <a:off x="571233" y="0"/>
            <a:ext cx="2736411" cy="6809383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6072935-EFE8-E049-96CC-D0B20FF02C94}"/>
              </a:ext>
            </a:extLst>
          </p:cNvPr>
          <p:cNvGrpSpPr/>
          <p:nvPr/>
        </p:nvGrpSpPr>
        <p:grpSpPr>
          <a:xfrm>
            <a:off x="4197716" y="2964036"/>
            <a:ext cx="1800000" cy="1800000"/>
            <a:chOff x="277337" y="1685905"/>
            <a:chExt cx="2164727" cy="1155340"/>
          </a:xfrm>
          <a:noFill/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9F85CDD-2A5B-CC42-87D7-CBB224704556}"/>
                </a:ext>
              </a:extLst>
            </p:cNvPr>
            <p:cNvSpPr/>
            <p:nvPr/>
          </p:nvSpPr>
          <p:spPr>
            <a:xfrm>
              <a:off x="285605" y="1685905"/>
              <a:ext cx="2156459" cy="115534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" name="직선 연결선 170">
              <a:extLst>
                <a:ext uri="{FF2B5EF4-FFF2-40B4-BE49-F238E27FC236}">
                  <a16:creationId xmlns:a16="http://schemas.microsoft.com/office/drawing/2014/main" id="{2AA48B57-3443-F147-8390-49010B8E03E3}"/>
                </a:ext>
              </a:extLst>
            </p:cNvPr>
            <p:cNvCxnSpPr/>
            <p:nvPr/>
          </p:nvCxnSpPr>
          <p:spPr>
            <a:xfrm>
              <a:off x="277337" y="1689725"/>
              <a:ext cx="2164727" cy="114513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71">
              <a:extLst>
                <a:ext uri="{FF2B5EF4-FFF2-40B4-BE49-F238E27FC236}">
                  <a16:creationId xmlns:a16="http://schemas.microsoft.com/office/drawing/2014/main" id="{ECC3A913-D494-CF47-AAEC-1B47074025CC}"/>
                </a:ext>
              </a:extLst>
            </p:cNvPr>
            <p:cNvCxnSpPr/>
            <p:nvPr/>
          </p:nvCxnSpPr>
          <p:spPr>
            <a:xfrm flipV="1">
              <a:off x="277337" y="1692653"/>
              <a:ext cx="2164727" cy="112864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66F039-097F-1540-8D0B-893EFC6D427B}"/>
              </a:ext>
            </a:extLst>
          </p:cNvPr>
          <p:cNvSpPr/>
          <p:nvPr/>
        </p:nvSpPr>
        <p:spPr>
          <a:xfrm>
            <a:off x="4197716" y="4760992"/>
            <a:ext cx="1800000" cy="794273"/>
          </a:xfrm>
          <a:prstGeom prst="rect">
            <a:avLst/>
          </a:prstGeom>
          <a:solidFill>
            <a:srgbClr val="FFFFFF">
              <a:alpha val="4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94546A-6D85-FF4A-8235-95F753350E85}"/>
              </a:ext>
            </a:extLst>
          </p:cNvPr>
          <p:cNvSpPr txBox="1"/>
          <p:nvPr/>
        </p:nvSpPr>
        <p:spPr>
          <a:xfrm>
            <a:off x="4165850" y="4777695"/>
            <a:ext cx="18318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smtClean="0">
                <a:latin typeface="+mn-ea"/>
              </a:rPr>
              <a:t>             주니어</a:t>
            </a:r>
            <a:r>
              <a:rPr lang="en-US" altLang="ko-KR" sz="900" b="1" dirty="0" smtClean="0">
                <a:latin typeface="+mn-ea"/>
              </a:rPr>
              <a:t> </a:t>
            </a:r>
            <a:r>
              <a:rPr lang="ko-KR" altLang="en-US" sz="900" b="1" dirty="0" smtClean="0">
                <a:latin typeface="+mn-ea"/>
              </a:rPr>
              <a:t>스위트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</a:b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주니어 스위트 객실은 넓은 침실과 거실</a:t>
            </a:r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</a:t>
            </a: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주방으로 구성되어 여행을 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보다 편안하고 안락하게 </a:t>
            </a: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즐기실 수 있도록 합니다</a:t>
            </a:r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.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9C580F-5DD8-EA49-B5AB-0D1602A07C54}"/>
              </a:ext>
            </a:extLst>
          </p:cNvPr>
          <p:cNvSpPr txBox="1"/>
          <p:nvPr/>
        </p:nvSpPr>
        <p:spPr>
          <a:xfrm>
            <a:off x="4269534" y="4831535"/>
            <a:ext cx="440966" cy="180425"/>
          </a:xfrm>
          <a:prstGeom prst="rect">
            <a:avLst/>
          </a:prstGeom>
          <a:solidFill>
            <a:srgbClr val="FEB600"/>
          </a:solidFill>
          <a:ln>
            <a:noFill/>
          </a:ln>
        </p:spPr>
        <p:txBody>
          <a:bodyPr wrap="square" lIns="54000" tIns="36000" rIns="54000" bIns="36000" rtlCol="0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HOTEL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3" r="18323"/>
          <a:stretch/>
        </p:blipFill>
        <p:spPr>
          <a:xfrm>
            <a:off x="4204642" y="2969347"/>
            <a:ext cx="1793074" cy="1793074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F6072935-EFE8-E049-96CC-D0B20FF02C94}"/>
              </a:ext>
            </a:extLst>
          </p:cNvPr>
          <p:cNvGrpSpPr/>
          <p:nvPr/>
        </p:nvGrpSpPr>
        <p:grpSpPr>
          <a:xfrm>
            <a:off x="6124328" y="2964036"/>
            <a:ext cx="1800000" cy="1800000"/>
            <a:chOff x="277337" y="1685905"/>
            <a:chExt cx="2164727" cy="1155340"/>
          </a:xfrm>
          <a:noFill/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9F85CDD-2A5B-CC42-87D7-CBB224704556}"/>
                </a:ext>
              </a:extLst>
            </p:cNvPr>
            <p:cNvSpPr/>
            <p:nvPr/>
          </p:nvSpPr>
          <p:spPr>
            <a:xfrm>
              <a:off x="285605" y="1685905"/>
              <a:ext cx="2156459" cy="1155340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9" name="직선 연결선 170">
              <a:extLst>
                <a:ext uri="{FF2B5EF4-FFF2-40B4-BE49-F238E27FC236}">
                  <a16:creationId xmlns:a16="http://schemas.microsoft.com/office/drawing/2014/main" id="{2AA48B57-3443-F147-8390-49010B8E03E3}"/>
                </a:ext>
              </a:extLst>
            </p:cNvPr>
            <p:cNvCxnSpPr/>
            <p:nvPr/>
          </p:nvCxnSpPr>
          <p:spPr>
            <a:xfrm>
              <a:off x="277337" y="1689725"/>
              <a:ext cx="2164727" cy="114513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71">
              <a:extLst>
                <a:ext uri="{FF2B5EF4-FFF2-40B4-BE49-F238E27FC236}">
                  <a16:creationId xmlns:a16="http://schemas.microsoft.com/office/drawing/2014/main" id="{ECC3A913-D494-CF47-AAEC-1B47074025CC}"/>
                </a:ext>
              </a:extLst>
            </p:cNvPr>
            <p:cNvCxnSpPr/>
            <p:nvPr/>
          </p:nvCxnSpPr>
          <p:spPr>
            <a:xfrm flipV="1">
              <a:off x="277337" y="1692653"/>
              <a:ext cx="2164727" cy="1128641"/>
            </a:xfrm>
            <a:prstGeom prst="lin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66F039-097F-1540-8D0B-893EFC6D427B}"/>
              </a:ext>
            </a:extLst>
          </p:cNvPr>
          <p:cNvSpPr/>
          <p:nvPr/>
        </p:nvSpPr>
        <p:spPr>
          <a:xfrm>
            <a:off x="6124328" y="4760992"/>
            <a:ext cx="1800000" cy="794273"/>
          </a:xfrm>
          <a:prstGeom prst="rect">
            <a:avLst/>
          </a:prstGeom>
          <a:solidFill>
            <a:srgbClr val="FFFFFF">
              <a:alpha val="4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94546A-6D85-FF4A-8235-95F753350E85}"/>
              </a:ext>
            </a:extLst>
          </p:cNvPr>
          <p:cNvSpPr txBox="1"/>
          <p:nvPr/>
        </p:nvSpPr>
        <p:spPr>
          <a:xfrm>
            <a:off x="6092461" y="4777695"/>
            <a:ext cx="185723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smtClean="0">
                <a:latin typeface="+mn-ea"/>
              </a:rPr>
              <a:t>             화이트 스위트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</a:b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화이트 스위트 객실은 거실을 중심으로 </a:t>
            </a:r>
            <a:r>
              <a:rPr lang="ko-KR" altLang="en-US" sz="6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여러개의</a:t>
            </a: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독립된 침실 공간으로 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이루어져 </a:t>
            </a: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있어 가족 또는 지인들과 이용하기 좋은 객실입니다</a:t>
            </a:r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..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9C580F-5DD8-EA49-B5AB-0D1602A07C54}"/>
              </a:ext>
            </a:extLst>
          </p:cNvPr>
          <p:cNvSpPr txBox="1"/>
          <p:nvPr/>
        </p:nvSpPr>
        <p:spPr>
          <a:xfrm>
            <a:off x="6196146" y="4831535"/>
            <a:ext cx="440966" cy="180425"/>
          </a:xfrm>
          <a:prstGeom prst="rect">
            <a:avLst/>
          </a:prstGeom>
          <a:solidFill>
            <a:srgbClr val="FEB600"/>
          </a:solidFill>
          <a:ln>
            <a:noFill/>
          </a:ln>
        </p:spPr>
        <p:txBody>
          <a:bodyPr wrap="square" lIns="54000" tIns="36000" rIns="54000" bIns="36000" rtlCol="0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HOTEL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0" r="34986"/>
          <a:stretch/>
        </p:blipFill>
        <p:spPr>
          <a:xfrm>
            <a:off x="6130678" y="2970075"/>
            <a:ext cx="1800000" cy="180000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71932" y="296534"/>
            <a:ext cx="2545401" cy="38079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꺾인 연결선 25"/>
          <p:cNvCxnSpPr>
            <a:stCxn id="25" idx="3"/>
          </p:cNvCxnSpPr>
          <p:nvPr/>
        </p:nvCxnSpPr>
        <p:spPr>
          <a:xfrm>
            <a:off x="3217333" y="486934"/>
            <a:ext cx="948517" cy="653318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52665" y="3642978"/>
            <a:ext cx="358849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유형변경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객실 앞 테라스</a:t>
            </a:r>
            <a:r>
              <a:rPr lang="en-US" altLang="ko-KR" b="1" dirty="0" smtClean="0">
                <a:solidFill>
                  <a:srgbClr val="FF0000"/>
                </a:solidFill>
              </a:rPr>
              <a:t>,</a:t>
            </a:r>
            <a:r>
              <a:rPr lang="ko-KR" altLang="en-US" b="1" dirty="0" smtClean="0">
                <a:solidFill>
                  <a:srgbClr val="FF0000"/>
                </a:solidFill>
              </a:rPr>
              <a:t>빌라 버튼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디자인요청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147865" y="3661578"/>
            <a:ext cx="304800" cy="2791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3" name="직사각형 32"/>
          <p:cNvSpPr/>
          <p:nvPr/>
        </p:nvSpPr>
        <p:spPr>
          <a:xfrm>
            <a:off x="665582" y="782074"/>
            <a:ext cx="2545401" cy="274005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꺾인 연결선 33"/>
          <p:cNvCxnSpPr>
            <a:stCxn id="33" idx="3"/>
            <a:endCxn id="35" idx="1"/>
          </p:cNvCxnSpPr>
          <p:nvPr/>
        </p:nvCxnSpPr>
        <p:spPr>
          <a:xfrm>
            <a:off x="3210983" y="2152104"/>
            <a:ext cx="954867" cy="2075349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165850" y="2899640"/>
            <a:ext cx="3771178" cy="265562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8538302" y="4610661"/>
            <a:ext cx="2558675" cy="244581"/>
            <a:chOff x="8165769" y="4687482"/>
            <a:chExt cx="1486609" cy="14045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B9C580F-5DD8-EA49-B5AB-0D1602A07C54}"/>
                </a:ext>
              </a:extLst>
            </p:cNvPr>
            <p:cNvSpPr txBox="1"/>
            <p:nvPr/>
          </p:nvSpPr>
          <p:spPr>
            <a:xfrm>
              <a:off x="8645199" y="4693394"/>
              <a:ext cx="526479" cy="1345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wrap="square" lIns="54000" tIns="36000" rIns="54000" bIns="36000" rtlCol="0">
              <a:spAutoFit/>
            </a:bodyPr>
            <a:lstStyle/>
            <a:p>
              <a:pPr algn="ctr"/>
              <a:r>
                <a:rPr lang="en-US" altLang="ko-KR" sz="1050" b="1" dirty="0" smtClean="0">
                  <a:solidFill>
                    <a:schemeClr val="bg1"/>
                  </a:solidFill>
                  <a:latin typeface="+mn-ea"/>
                </a:rPr>
                <a:t>TERRACE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B9C580F-5DD8-EA49-B5AB-0D1602A07C54}"/>
                </a:ext>
              </a:extLst>
            </p:cNvPr>
            <p:cNvSpPr txBox="1"/>
            <p:nvPr/>
          </p:nvSpPr>
          <p:spPr>
            <a:xfrm>
              <a:off x="9224761" y="4693393"/>
              <a:ext cx="427617" cy="1345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lIns="54000" tIns="36000" rIns="54000" bIns="36000" rtlCol="0">
              <a:spAutoFit/>
            </a:bodyPr>
            <a:lstStyle/>
            <a:p>
              <a:pPr algn="ctr"/>
              <a:r>
                <a:rPr lang="en-US" altLang="ko-KR" sz="1050" b="1" dirty="0" smtClean="0">
                  <a:solidFill>
                    <a:schemeClr val="bg1"/>
                  </a:solidFill>
                  <a:latin typeface="+mn-ea"/>
                </a:rPr>
                <a:t>VILLA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B9C580F-5DD8-EA49-B5AB-0D1602A07C54}"/>
                </a:ext>
              </a:extLst>
            </p:cNvPr>
            <p:cNvSpPr txBox="1"/>
            <p:nvPr/>
          </p:nvSpPr>
          <p:spPr>
            <a:xfrm>
              <a:off x="8165769" y="4687482"/>
              <a:ext cx="440966" cy="134543"/>
            </a:xfrm>
            <a:prstGeom prst="rect">
              <a:avLst/>
            </a:prstGeom>
            <a:solidFill>
              <a:srgbClr val="FEB600"/>
            </a:solidFill>
            <a:ln>
              <a:noFill/>
            </a:ln>
          </p:spPr>
          <p:txBody>
            <a:bodyPr wrap="square" lIns="54000" tIns="36000" rIns="54000" bIns="36000" rtlCol="0">
              <a:spAutoFit/>
            </a:bodyPr>
            <a:lstStyle/>
            <a:p>
              <a:pPr algn="ctr"/>
              <a:r>
                <a:rPr lang="en-US" altLang="ko-KR" sz="1050" b="1" dirty="0" smtClean="0">
                  <a:solidFill>
                    <a:schemeClr val="bg1"/>
                  </a:solidFill>
                  <a:latin typeface="+mn-ea"/>
                </a:rPr>
                <a:t>HOTEL</a:t>
              </a:r>
              <a:endParaRPr lang="ko-KR" altLang="en-US" sz="105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197716" y="955586"/>
            <a:ext cx="6463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FF0000"/>
                </a:solidFill>
              </a:rPr>
              <a:t>삭제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33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30"/>
          <a:stretch/>
        </p:blipFill>
        <p:spPr>
          <a:xfrm>
            <a:off x="458344" y="0"/>
            <a:ext cx="4237834" cy="6647679"/>
          </a:xfrm>
          <a:prstGeom prst="rect">
            <a:avLst/>
          </a:prstGeom>
        </p:spPr>
      </p:pic>
      <p:pic>
        <p:nvPicPr>
          <p:cNvPr id="104" name="그림 103"/>
          <p:cNvPicPr>
            <a:picLocks noChangeAspect="1"/>
          </p:cNvPicPr>
          <p:nvPr/>
        </p:nvPicPr>
        <p:blipFill rotWithShape="1">
          <a:blip r:embed="rId3"/>
          <a:srcRect b="60082"/>
          <a:stretch/>
        </p:blipFill>
        <p:spPr>
          <a:xfrm>
            <a:off x="6691958" y="349273"/>
            <a:ext cx="2194750" cy="2134284"/>
          </a:xfrm>
          <a:prstGeom prst="rect">
            <a:avLst/>
          </a:prstGeom>
        </p:spPr>
      </p:pic>
      <p:sp>
        <p:nvSpPr>
          <p:cNvPr id="105" name="직사각형 104"/>
          <p:cNvSpPr/>
          <p:nvPr/>
        </p:nvSpPr>
        <p:spPr>
          <a:xfrm>
            <a:off x="638065" y="838401"/>
            <a:ext cx="3900068" cy="208542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꺾인 연결선 105"/>
          <p:cNvCxnSpPr>
            <a:stCxn id="105" idx="3"/>
            <a:endCxn id="111" idx="1"/>
          </p:cNvCxnSpPr>
          <p:nvPr/>
        </p:nvCxnSpPr>
        <p:spPr>
          <a:xfrm flipV="1">
            <a:off x="4538133" y="1454238"/>
            <a:ext cx="2108079" cy="426874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8999947" y="506905"/>
            <a:ext cx="304800" cy="2791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8881411" y="838401"/>
            <a:ext cx="323739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이미지 클릭 시 롤링화면으로 표시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딤처리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유형 필수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6646212" y="639408"/>
            <a:ext cx="2147832" cy="162965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638065" y="3335624"/>
            <a:ext cx="3900068" cy="61548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꺾인 연결선 113"/>
          <p:cNvCxnSpPr>
            <a:stCxn id="113" idx="3"/>
            <a:endCxn id="115" idx="1"/>
          </p:cNvCxnSpPr>
          <p:nvPr/>
        </p:nvCxnSpPr>
        <p:spPr>
          <a:xfrm>
            <a:off x="4538133" y="3643368"/>
            <a:ext cx="2108079" cy="255359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6646212" y="3083897"/>
            <a:ext cx="2147832" cy="162965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905" y="3038410"/>
            <a:ext cx="2057139" cy="1720632"/>
          </a:xfrm>
          <a:prstGeom prst="rect">
            <a:avLst/>
          </a:prstGeom>
        </p:spPr>
      </p:pic>
      <p:sp>
        <p:nvSpPr>
          <p:cNvPr id="124" name="직사각형 123"/>
          <p:cNvSpPr/>
          <p:nvPr/>
        </p:nvSpPr>
        <p:spPr>
          <a:xfrm>
            <a:off x="8999947" y="3335624"/>
            <a:ext cx="304800" cy="2791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8881411" y="3667120"/>
            <a:ext cx="3237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화이트 스크린 추가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1725781" y="4604635"/>
            <a:ext cx="1672175" cy="53180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꺾인 연결선 126"/>
          <p:cNvCxnSpPr/>
          <p:nvPr/>
        </p:nvCxnSpPr>
        <p:spPr>
          <a:xfrm>
            <a:off x="3397956" y="4878886"/>
            <a:ext cx="2108079" cy="255359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5675184" y="4618083"/>
            <a:ext cx="304800" cy="2791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5556648" y="4949579"/>
            <a:ext cx="323739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유튜브 버튼 유형 페이스북</a:t>
            </a:r>
            <a:r>
              <a:rPr lang="en-US" altLang="ko-KR" b="1" dirty="0" smtClean="0">
                <a:solidFill>
                  <a:srgbClr val="FF0000"/>
                </a:solidFill>
              </a:rPr>
              <a:t>,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인스타랑</a:t>
            </a:r>
            <a:r>
              <a:rPr lang="ko-KR" altLang="en-US" b="1" dirty="0" smtClean="0">
                <a:solidFill>
                  <a:srgbClr val="FF0000"/>
                </a:solidFill>
              </a:rPr>
              <a:t> 사이즈 동일하게 변경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020576" y="5342354"/>
            <a:ext cx="1672175" cy="53180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꺾인 연결선 131"/>
          <p:cNvCxnSpPr/>
          <p:nvPr/>
        </p:nvCxnSpPr>
        <p:spPr>
          <a:xfrm>
            <a:off x="3692751" y="5616605"/>
            <a:ext cx="2108079" cy="255359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/>
          <p:cNvSpPr/>
          <p:nvPr/>
        </p:nvSpPr>
        <p:spPr>
          <a:xfrm>
            <a:off x="5827584" y="5809061"/>
            <a:ext cx="304800" cy="2791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6170635" y="5686604"/>
            <a:ext cx="323739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일반텍스트로 변경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파란색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링크효과</a:t>
            </a:r>
            <a:r>
              <a:rPr lang="en-US" altLang="ko-KR" b="1" dirty="0" smtClean="0">
                <a:solidFill>
                  <a:srgbClr val="FF0000"/>
                </a:solidFill>
              </a:rPr>
              <a:t>X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336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95</Words>
  <Application>Microsoft Office PowerPoint</Application>
  <PresentationFormat>와이드스크린</PresentationFormat>
  <Paragraphs>42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더화이트호텔 디자인수정요청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</cp:revision>
  <dcterms:created xsi:type="dcterms:W3CDTF">2019-08-26T07:23:20Z</dcterms:created>
  <dcterms:modified xsi:type="dcterms:W3CDTF">2019-08-27T02:04:10Z</dcterms:modified>
</cp:coreProperties>
</file>