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1" r:id="rId6"/>
    <p:sldId id="260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76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8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7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90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1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3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9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9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8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2F0F-CD31-4C0D-A365-8EACAABF0858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1D55-A8DC-4D19-9DEF-84CB5243E0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0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화이트호텔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디자인 수정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21090906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5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57225" y="-1"/>
            <a:ext cx="1124025" cy="6238875"/>
            <a:chOff x="647626" y="0"/>
            <a:chExt cx="2395282" cy="1277483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26" y="0"/>
              <a:ext cx="2395282" cy="425827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26" y="4258277"/>
              <a:ext cx="2395282" cy="425827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26" y="8516554"/>
              <a:ext cx="2395282" cy="4258280"/>
            </a:xfrm>
            <a:prstGeom prst="rect">
              <a:avLst/>
            </a:prstGeom>
          </p:spPr>
        </p:pic>
      </p:grpSp>
      <p:cxnSp>
        <p:nvCxnSpPr>
          <p:cNvPr id="9" name="꺾인 연결선 8"/>
          <p:cNvCxnSpPr>
            <a:stCxn id="7" idx="3"/>
          </p:cNvCxnSpPr>
          <p:nvPr/>
        </p:nvCxnSpPr>
        <p:spPr>
          <a:xfrm flipV="1">
            <a:off x="2667000" y="5648324"/>
            <a:ext cx="711123" cy="11504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6038" y="527899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푸터영역</a:t>
            </a:r>
            <a:r>
              <a:rPr lang="ko-KR" altLang="en-US" dirty="0" smtClean="0">
                <a:solidFill>
                  <a:srgbClr val="FF0000"/>
                </a:solidFill>
              </a:rPr>
              <a:t>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6325" y="-112888"/>
            <a:ext cx="1590675" cy="7471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3"/>
            <a:endCxn id="13" idx="1"/>
          </p:cNvCxnSpPr>
          <p:nvPr/>
        </p:nvCxnSpPr>
        <p:spPr>
          <a:xfrm flipV="1">
            <a:off x="2667000" y="2610406"/>
            <a:ext cx="1937172" cy="1012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04172" y="242574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전체 페이지로 요청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211" y="6238874"/>
            <a:ext cx="1313524" cy="9591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54023" y="6238872"/>
            <a:ext cx="1612977" cy="1119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8153696" y="1923315"/>
            <a:ext cx="1124025" cy="4159250"/>
            <a:chOff x="647626" y="4258277"/>
            <a:chExt cx="2395282" cy="851655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26" y="4258277"/>
              <a:ext cx="2395282" cy="425827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26" y="8516554"/>
              <a:ext cx="2395282" cy="4258280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682" y="6082566"/>
            <a:ext cx="1313524" cy="95917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96" y="-1"/>
            <a:ext cx="1124025" cy="192331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847900" y="757693"/>
            <a:ext cx="1964266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r>
              <a:rPr lang="ko-KR" altLang="en-US" dirty="0" smtClean="0"/>
              <a:t>안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9909100" y="757693"/>
            <a:ext cx="1964266" cy="98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1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5" y="0"/>
            <a:ext cx="385762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238" y="0"/>
            <a:ext cx="3857625" cy="685800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5357102" y="2921000"/>
            <a:ext cx="1275644" cy="10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1175" y="25516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배경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886" y="4319938"/>
            <a:ext cx="2052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Fall in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THE WHITEHOTEL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문구 변경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8978" y="3826933"/>
            <a:ext cx="2291644" cy="1693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0" idx="3"/>
            <a:endCxn id="9" idx="1"/>
          </p:cNvCxnSpPr>
          <p:nvPr/>
        </p:nvCxnSpPr>
        <p:spPr>
          <a:xfrm>
            <a:off x="2720622" y="4673600"/>
            <a:ext cx="2349264" cy="24650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3514" y="5738588"/>
            <a:ext cx="73577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ROOM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8619" y="5725447"/>
            <a:ext cx="15263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SPECIAL OFFERS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71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42" y="0"/>
            <a:ext cx="3857625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40770" y="6286865"/>
            <a:ext cx="2411941" cy="571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4" idx="3"/>
            <a:endCxn id="6" idx="1"/>
          </p:cNvCxnSpPr>
          <p:nvPr/>
        </p:nvCxnSpPr>
        <p:spPr>
          <a:xfrm flipV="1">
            <a:off x="4052711" y="4506217"/>
            <a:ext cx="3568848" cy="20662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1559" y="43215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버튼 추가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2267" y="487223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성인   </a:t>
            </a:r>
            <a:r>
              <a:rPr lang="en-US" altLang="ko-KR" sz="2000" b="1" dirty="0" smtClean="0"/>
              <a:t>2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90574" y="48414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▲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▼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929128" y="487223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아동   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967435" y="48414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▲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▼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7873617" y="5499639"/>
            <a:ext cx="2111022" cy="4176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예약하기</a:t>
            </a:r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flipV="1">
            <a:off x="4233333" y="1693333"/>
            <a:ext cx="2607734" cy="19191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01209" y="1508667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안에 있는 </a:t>
            </a:r>
            <a:r>
              <a:rPr lang="ko-KR" altLang="en-US" dirty="0" err="1" smtClean="0">
                <a:solidFill>
                  <a:srgbClr val="FF0000"/>
                </a:solidFill>
              </a:rPr>
              <a:t>비주얼</a:t>
            </a:r>
            <a:r>
              <a:rPr lang="ko-KR" altLang="en-US" dirty="0" smtClean="0">
                <a:solidFill>
                  <a:srgbClr val="FF0000"/>
                </a:solidFill>
              </a:rPr>
              <a:t> 이미지로 변경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cxnSp>
        <p:nvCxnSpPr>
          <p:cNvPr id="20" name="꺾인 연결선 19"/>
          <p:cNvCxnSpPr/>
          <p:nvPr/>
        </p:nvCxnSpPr>
        <p:spPr>
          <a:xfrm flipV="1">
            <a:off x="4191068" y="3429000"/>
            <a:ext cx="2252653" cy="207063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96864" y="322894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퀵메뉴</a:t>
            </a:r>
            <a:r>
              <a:rPr lang="ko-KR" altLang="en-US" dirty="0" smtClean="0">
                <a:solidFill>
                  <a:srgbClr val="FF0000"/>
                </a:solidFill>
              </a:rPr>
              <a:t> 닫기 버튼 추가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2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63963" y="4752622"/>
            <a:ext cx="1485281" cy="1873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3" idx="3"/>
            <a:endCxn id="5" idx="1"/>
          </p:cNvCxnSpPr>
          <p:nvPr/>
        </p:nvCxnSpPr>
        <p:spPr>
          <a:xfrm>
            <a:off x="5949244" y="5689600"/>
            <a:ext cx="2505457" cy="7003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454701" y="62052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8" t="22140" r="5080" b="74238"/>
          <a:stretch/>
        </p:blipFill>
        <p:spPr>
          <a:xfrm>
            <a:off x="7274896" y="6378223"/>
            <a:ext cx="564444" cy="248355"/>
          </a:xfrm>
          <a:prstGeom prst="rect">
            <a:avLst/>
          </a:prstGeom>
        </p:spPr>
      </p:pic>
      <p:pic>
        <p:nvPicPr>
          <p:cNvPr id="1026" name="Picture 2" descr="http://www.thewhitehotel.co.kr/WHITE/data/file/event/thumb-2093126108_e0aitEcL_0a8b1f74a4103538ae50c40892ff9a8f8bc3aba8_1020x3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72" y="5874266"/>
            <a:ext cx="1404472" cy="6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hewhitehotel.co.kr/WHITE/data/file/event/thumb-2093126108_xoDwQacM_09004c04071ca2b51aabf636aa99e64e5d280438_1020x37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73" y="4863022"/>
            <a:ext cx="1291584" cy="67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949244" y="4487891"/>
            <a:ext cx="812801" cy="216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\ 95,000</a:t>
            </a:r>
            <a:endParaRPr lang="ko-KR" altLang="en-US" sz="1100" b="1" dirty="0"/>
          </a:p>
        </p:txBody>
      </p:sp>
      <p:sp>
        <p:nvSpPr>
          <p:cNvPr id="15" name="직사각형 14"/>
          <p:cNvSpPr/>
          <p:nvPr/>
        </p:nvSpPr>
        <p:spPr>
          <a:xfrm>
            <a:off x="5305885" y="4487891"/>
            <a:ext cx="555154" cy="2169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BEST</a:t>
            </a:r>
            <a:endParaRPr lang="ko-KR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167187" y="418763"/>
            <a:ext cx="4120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&lt;                          &gt;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67188" y="1"/>
            <a:ext cx="3857624" cy="1298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3"/>
            <a:endCxn id="20" idx="1"/>
          </p:cNvCxnSpPr>
          <p:nvPr/>
        </p:nvCxnSpPr>
        <p:spPr>
          <a:xfrm flipV="1">
            <a:off x="8024812" y="364266"/>
            <a:ext cx="1456160" cy="2848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80972" y="1796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롤링 화살표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86357" y="4394953"/>
            <a:ext cx="1485281" cy="336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4" idx="3"/>
            <a:endCxn id="26" idx="1"/>
          </p:cNvCxnSpPr>
          <p:nvPr/>
        </p:nvCxnSpPr>
        <p:spPr>
          <a:xfrm flipV="1">
            <a:off x="6771638" y="4494789"/>
            <a:ext cx="2505457" cy="684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277095" y="43101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아이콘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14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39" y="0"/>
            <a:ext cx="3857625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543566" y="590547"/>
            <a:ext cx="3763398" cy="277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3" idx="1"/>
            <a:endCxn id="5" idx="2"/>
          </p:cNvCxnSpPr>
          <p:nvPr/>
        </p:nvCxnSpPr>
        <p:spPr>
          <a:xfrm rot="10800000">
            <a:off x="691670" y="1837936"/>
            <a:ext cx="851897" cy="13850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8622" y="14686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변경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3566" y="3724273"/>
            <a:ext cx="3763398" cy="277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79" y="668318"/>
            <a:ext cx="3297139" cy="19450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98978" y="133010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Wise Membership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다양한 서비스를 만나보세요</a:t>
            </a:r>
            <a:r>
              <a:rPr lang="en-US" altLang="ko-KR" b="1" dirty="0" smtClean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01" y="0"/>
            <a:ext cx="3857625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82933" y="0"/>
            <a:ext cx="3905956" cy="6858000"/>
          </a:xfrm>
          <a:prstGeom prst="rect">
            <a:avLst/>
          </a:prstGeom>
          <a:solidFill>
            <a:schemeClr val="tx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7" t="63457" r="51609" b="21399"/>
          <a:stretch/>
        </p:blipFill>
        <p:spPr>
          <a:xfrm>
            <a:off x="7464524" y="4045885"/>
            <a:ext cx="3781777" cy="245016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910953" y="404588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1703" y="3124359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이미지 클릭 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확대 된 레이어로 표시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" name="꺾인 연결선 6"/>
          <p:cNvCxnSpPr>
            <a:stCxn id="6" idx="3"/>
            <a:endCxn id="8" idx="1"/>
          </p:cNvCxnSpPr>
          <p:nvPr/>
        </p:nvCxnSpPr>
        <p:spPr>
          <a:xfrm flipV="1">
            <a:off x="5306964" y="3447525"/>
            <a:ext cx="2794739" cy="16626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8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965" y="0"/>
            <a:ext cx="3857625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0" y="0"/>
            <a:ext cx="3857625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79525" y="5914332"/>
            <a:ext cx="2411941" cy="571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4" idx="3"/>
            <a:endCxn id="6" idx="1"/>
          </p:cNvCxnSpPr>
          <p:nvPr/>
        </p:nvCxnSpPr>
        <p:spPr>
          <a:xfrm flipV="1">
            <a:off x="3691466" y="5615001"/>
            <a:ext cx="1965825" cy="58489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57291" y="543033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로고 컬러 추가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5720" y="3170257"/>
            <a:ext cx="3857625" cy="2159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9" idx="3"/>
            <a:endCxn id="11" idx="1"/>
          </p:cNvCxnSpPr>
          <p:nvPr/>
        </p:nvCxnSpPr>
        <p:spPr>
          <a:xfrm flipV="1">
            <a:off x="4333345" y="3493423"/>
            <a:ext cx="1194258" cy="7564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27603" y="3170257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색상 검정색이 아닌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다른 컬러로 변경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6414" y="558900"/>
            <a:ext cx="3956931" cy="2325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6" idx="3"/>
            <a:endCxn id="18" idx="1"/>
          </p:cNvCxnSpPr>
          <p:nvPr/>
        </p:nvCxnSpPr>
        <p:spPr>
          <a:xfrm flipV="1">
            <a:off x="4333345" y="1371844"/>
            <a:ext cx="1595654" cy="3499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8999" y="118717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백그라운드 변경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20154" y="5329432"/>
            <a:ext cx="1715246" cy="65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푸터추가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546909" y="6635134"/>
            <a:ext cx="1715246" cy="658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7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84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화이트호텔 디자인 수정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ruintimesab@gmail.com</cp:lastModifiedBy>
  <cp:revision>16</cp:revision>
  <dcterms:created xsi:type="dcterms:W3CDTF">2019-09-06T00:17:51Z</dcterms:created>
  <dcterms:modified xsi:type="dcterms:W3CDTF">2019-09-06T05:35:25Z</dcterms:modified>
</cp:coreProperties>
</file>