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70" r:id="rId4"/>
    <p:sldId id="271" r:id="rId5"/>
    <p:sldId id="272" r:id="rId6"/>
    <p:sldId id="274" r:id="rId7"/>
    <p:sldId id="261" r:id="rId8"/>
    <p:sldId id="260" r:id="rId9"/>
    <p:sldId id="268" r:id="rId10"/>
    <p:sldId id="276" r:id="rId11"/>
    <p:sldId id="278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485D2B5-451D-4150-BA97-A7A56CC7C677}">
          <p14:sldIdLst>
            <p14:sldId id="256"/>
            <p14:sldId id="257"/>
            <p14:sldId id="270"/>
            <p14:sldId id="271"/>
            <p14:sldId id="272"/>
            <p14:sldId id="274"/>
            <p14:sldId id="261"/>
            <p14:sldId id="260"/>
            <p14:sldId id="268"/>
            <p14:sldId id="276"/>
            <p14:sldId id="278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2AE193D-4706-4F32-AA70-2FF0217631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3B12D11-1E12-43A2-A94F-1E667118DE18}" type="datetimeFigureOut">
              <a:rPr lang="zh-CN" altLang="en-US" smtClean="0"/>
              <a:t>2016/5/25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amples/BluetoothLeGatt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Task 2 Bluetooth Low Energy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--Team 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9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Write control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546848" cy="4590288"/>
          </a:xfrm>
        </p:spPr>
        <p:txBody>
          <a:bodyPr/>
          <a:lstStyle/>
          <a:p>
            <a:r>
              <a:rPr lang="en-US" altLang="zh-CN" dirty="0" smtClean="0"/>
              <a:t>In</a:t>
            </a:r>
            <a:r>
              <a:rPr lang="zh-CN" altLang="zh-CN" dirty="0"/>
              <a:t> </a:t>
            </a:r>
            <a:r>
              <a:rPr lang="zh-CN" altLang="zh-CN" dirty="0" smtClean="0"/>
              <a:t>device</a:t>
            </a:r>
            <a:r>
              <a:rPr lang="en-US" altLang="zh-CN" dirty="0" smtClean="0"/>
              <a:t>C</a:t>
            </a:r>
            <a:r>
              <a:rPr lang="zh-CN" altLang="zh-CN" dirty="0" smtClean="0"/>
              <a:t>ontrol</a:t>
            </a:r>
            <a:r>
              <a:rPr lang="en-US" altLang="zh-CN" dirty="0" smtClean="0"/>
              <a:t>A</a:t>
            </a:r>
            <a:r>
              <a:rPr lang="zh-CN" altLang="zh-CN" dirty="0" smtClean="0"/>
              <a:t>ctivity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Two conditions</a:t>
            </a:r>
          </a:p>
          <a:p>
            <a:pPr lvl="1"/>
            <a:r>
              <a:rPr lang="en-US" altLang="zh-CN" dirty="0"/>
              <a:t>After touch the </a:t>
            </a:r>
            <a:r>
              <a:rPr lang="en-US" altLang="zh-CN" dirty="0" smtClean="0"/>
              <a:t>screen “Intensity measurement”</a:t>
            </a:r>
          </a:p>
          <a:p>
            <a:pPr lvl="1"/>
            <a:r>
              <a:rPr lang="en-US" altLang="zh-CN" dirty="0" smtClean="0"/>
              <a:t>For characteristics with write properties</a:t>
            </a:r>
          </a:p>
          <a:p>
            <a:pPr lvl="2"/>
            <a:r>
              <a:rPr lang="en-US" altLang="zh-CN" dirty="0" err="1" smtClean="0"/>
              <a:t>setIntensity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/>
              <a:t>“OK” -&gt;</a:t>
            </a:r>
            <a:r>
              <a:rPr lang="en-US" altLang="zh-CN" dirty="0" err="1"/>
              <a:t>writeCharacteristic</a:t>
            </a:r>
            <a:endParaRPr lang="en-US" altLang="zh-CN" dirty="0"/>
          </a:p>
          <a:p>
            <a:pPr marL="777240" lvl="2" indent="0">
              <a:buNone/>
            </a:pPr>
            <a:r>
              <a:rPr lang="en-US" altLang="zh-CN" dirty="0" smtClean="0"/>
              <a:t>	(</a:t>
            </a:r>
            <a:r>
              <a:rPr lang="en-US" altLang="zh-CN" dirty="0" err="1"/>
              <a:t>characteristic,intensity</a:t>
            </a:r>
            <a:r>
              <a:rPr lang="en-US" altLang="zh-CN" dirty="0"/>
              <a:t>)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2581572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22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Write control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In </a:t>
            </a:r>
            <a:r>
              <a:rPr lang="en-US" altLang="zh-CN" sz="2800" dirty="0" err="1" smtClean="0"/>
              <a:t>BluetoothLeservice</a:t>
            </a:r>
            <a:endParaRPr lang="en-US" altLang="zh-CN" sz="2800" dirty="0"/>
          </a:p>
          <a:p>
            <a:pPr lvl="1"/>
            <a:r>
              <a:rPr lang="zh-CN" altLang="zh-CN" sz="2400" dirty="0"/>
              <a:t>characteristic.setValue(intensity,BluetoothGattCharacteristic.FORMAT_UINT16, 0)</a:t>
            </a:r>
            <a:r>
              <a:rPr lang="zh-CN" altLang="zh-CN" sz="2400" dirty="0" smtClean="0"/>
              <a:t>;</a:t>
            </a:r>
            <a:endParaRPr lang="en-US" altLang="zh-CN" sz="2400" dirty="0" smtClean="0"/>
          </a:p>
          <a:p>
            <a:pPr lvl="1"/>
            <a:endParaRPr lang="zh-CN" altLang="zh-CN" sz="2400" dirty="0"/>
          </a:p>
          <a:p>
            <a:pPr lvl="1"/>
            <a:r>
              <a:rPr lang="zh-CN" altLang="zh-CN" sz="2400" dirty="0"/>
              <a:t>mBluetoothGatt.writeCharacteristic(characteristic)</a:t>
            </a:r>
            <a:r>
              <a:rPr lang="zh-CN" altLang="zh-CN" sz="2400" dirty="0" smtClean="0"/>
              <a:t>;</a:t>
            </a:r>
            <a:endParaRPr lang="en-US" altLang="zh-CN" sz="2400" dirty="0" smtClean="0"/>
          </a:p>
          <a:p>
            <a:pPr marL="411480" lvl="1" indent="0">
              <a:buNone/>
            </a:pPr>
            <a:r>
              <a:rPr lang="zh-CN" altLang="zh-CN" sz="2400" dirty="0" smtClean="0"/>
              <a:t>  </a:t>
            </a:r>
            <a:endParaRPr lang="zh-CN" altLang="zh-CN" sz="2400" dirty="0"/>
          </a:p>
          <a:p>
            <a:pPr lvl="1"/>
            <a:r>
              <a:rPr lang="zh-CN" altLang="en-US" sz="2400" dirty="0" smtClean="0"/>
              <a:t>onCharacteristicWrite</a:t>
            </a:r>
            <a:r>
              <a:rPr lang="en-US" altLang="zh-CN" sz="2400" dirty="0" smtClean="0"/>
              <a:t>()</a:t>
            </a:r>
          </a:p>
          <a:p>
            <a:pPr lvl="2"/>
            <a:r>
              <a:rPr lang="zh-CN" altLang="en-US" sz="2000" dirty="0"/>
              <a:t>broadcastUpdate(ACTION_DATA_AVAILABLE, characteristic);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69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 sample</a:t>
            </a:r>
          </a:p>
          <a:p>
            <a:pPr lvl="1"/>
            <a:r>
              <a:rPr lang="en-US" altLang="zh-CN" dirty="0">
                <a:hlinkClick r:id="rId2"/>
              </a:rPr>
              <a:t>https://developer.android.com/samples/BluetoothLeGatt/index.html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7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543800" cy="1441847"/>
          </a:xfrm>
        </p:spPr>
        <p:txBody>
          <a:bodyPr/>
          <a:lstStyle/>
          <a:p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41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of content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Setup BLE</a:t>
            </a:r>
          </a:p>
          <a:p>
            <a:r>
              <a:rPr lang="en-US" altLang="zh-CN" dirty="0" smtClean="0"/>
              <a:t>Scan BLE devices</a:t>
            </a:r>
          </a:p>
          <a:p>
            <a:r>
              <a:rPr lang="en-US" altLang="zh-CN" dirty="0" smtClean="0"/>
              <a:t>Device connection</a:t>
            </a:r>
          </a:p>
          <a:p>
            <a:r>
              <a:rPr lang="en-US" altLang="zh-CN" dirty="0" smtClean="0"/>
              <a:t>Read temperature / humidity</a:t>
            </a:r>
          </a:p>
          <a:p>
            <a:r>
              <a:rPr lang="en-US" altLang="zh-CN" dirty="0"/>
              <a:t>Characteristic change notification</a:t>
            </a:r>
          </a:p>
          <a:p>
            <a:r>
              <a:rPr lang="en-US" altLang="zh-CN" dirty="0" smtClean="0"/>
              <a:t>Write control state to BLE controlled fan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 BLE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Permission and features</a:t>
            </a:r>
          </a:p>
          <a:p>
            <a:pPr lvl="1"/>
            <a:r>
              <a:rPr lang="en-US" altLang="zh-CN" dirty="0" smtClean="0"/>
              <a:t>Bluetooth</a:t>
            </a:r>
          </a:p>
          <a:p>
            <a:pPr lvl="2"/>
            <a:r>
              <a:rPr lang="en-US" altLang="zh-CN" sz="2000" dirty="0" smtClean="0"/>
              <a:t>BLUETOOTH,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BLUETOOTH_ADMIN</a:t>
            </a:r>
          </a:p>
          <a:p>
            <a:pPr lvl="1"/>
            <a:r>
              <a:rPr lang="en-US" altLang="zh-CN" dirty="0" smtClean="0"/>
              <a:t>Location</a:t>
            </a:r>
          </a:p>
          <a:p>
            <a:pPr lvl="2"/>
            <a:r>
              <a:rPr lang="en-US" altLang="zh-CN" sz="2000" dirty="0" smtClean="0"/>
              <a:t>ACCESS_FINE_LOCATION, ACCESS_COARSE_LOCATION</a:t>
            </a:r>
          </a:p>
          <a:p>
            <a:pPr lvl="2"/>
            <a:endParaRPr lang="en-US" altLang="zh-CN" sz="2400" dirty="0" smtClean="0"/>
          </a:p>
          <a:p>
            <a:r>
              <a:rPr lang="en-US" altLang="zh-CN" dirty="0" smtClean="0"/>
              <a:t>Enable </a:t>
            </a:r>
            <a:r>
              <a:rPr lang="en-US" altLang="zh-CN" dirty="0"/>
              <a:t>B</a:t>
            </a:r>
            <a:r>
              <a:rPr lang="en-US" altLang="zh-CN" dirty="0" smtClean="0"/>
              <a:t>luetooth service</a:t>
            </a:r>
          </a:p>
          <a:p>
            <a:pPr lvl="1"/>
            <a:r>
              <a:rPr lang="en-US" altLang="zh-CN" dirty="0" smtClean="0"/>
              <a:t>Check if supported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94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Scan BLE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tartLeScan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Stops scanning after a pre-defined scan period</a:t>
            </a:r>
          </a:p>
          <a:p>
            <a:pPr lvl="2"/>
            <a:r>
              <a:rPr lang="en-US" altLang="zh-CN" dirty="0" err="1" smtClean="0"/>
              <a:t>postDelay</a:t>
            </a:r>
            <a:r>
              <a:rPr lang="en-US" altLang="zh-CN" dirty="0" smtClean="0"/>
              <a:t>()</a:t>
            </a:r>
          </a:p>
          <a:p>
            <a:pPr lvl="2"/>
            <a:endParaRPr lang="en-US" altLang="zh-CN" dirty="0" smtClean="0"/>
          </a:p>
          <a:p>
            <a:r>
              <a:rPr lang="en-US" altLang="zh-CN" dirty="0" err="1" smtClean="0"/>
              <a:t>LeScanCallback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Called when device available</a:t>
            </a:r>
          </a:p>
          <a:p>
            <a:pPr lvl="1"/>
            <a:r>
              <a:rPr lang="en-US" altLang="zh-CN" dirty="0"/>
              <a:t>add the found device to the </a:t>
            </a:r>
            <a:r>
              <a:rPr lang="en-US" altLang="zh-CN" dirty="0" err="1"/>
              <a:t>LeDeviceListAdapter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 smtClean="0"/>
              <a:t>Show on the View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0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Device connection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BluetoothGatt</a:t>
            </a:r>
            <a:endParaRPr lang="en-US" altLang="zh-CN" dirty="0"/>
          </a:p>
          <a:p>
            <a:pPr lvl="1"/>
            <a:r>
              <a:rPr lang="en-US" altLang="zh-CN" dirty="0"/>
              <a:t>Enable communication </a:t>
            </a:r>
            <a:r>
              <a:rPr lang="en-US" altLang="zh-CN" dirty="0" smtClean="0"/>
              <a:t>between 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 </a:t>
            </a:r>
            <a:r>
              <a:rPr lang="en-US" altLang="zh-CN" dirty="0"/>
              <a:t>devices</a:t>
            </a:r>
          </a:p>
          <a:p>
            <a:pPr lvl="1"/>
            <a:endParaRPr lang="en-US" altLang="zh-CN" b="1" dirty="0" smtClean="0"/>
          </a:p>
          <a:p>
            <a:r>
              <a:rPr lang="en-US" altLang="zh-CN" dirty="0" err="1"/>
              <a:t>connectGatt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 smtClean="0"/>
              <a:t>an instance </a:t>
            </a:r>
            <a:r>
              <a:rPr lang="en-US" altLang="zh-CN" dirty="0"/>
              <a:t>of </a:t>
            </a:r>
            <a:r>
              <a:rPr lang="en-US" altLang="zh-CN" dirty="0" err="1"/>
              <a:t>bluetoothGatt</a:t>
            </a:r>
            <a:r>
              <a:rPr lang="en-US" altLang="zh-CN" dirty="0"/>
              <a:t> to setup the </a:t>
            </a:r>
            <a:r>
              <a:rPr lang="en-US" altLang="zh-CN" dirty="0" smtClean="0"/>
              <a:t>connection</a:t>
            </a:r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GattCallback</a:t>
            </a:r>
            <a:endParaRPr lang="en-US" altLang="zh-CN" dirty="0" smtClean="0"/>
          </a:p>
          <a:p>
            <a:pPr lvl="1"/>
            <a:r>
              <a:rPr lang="en-US" altLang="zh-CN" dirty="0"/>
              <a:t>Transfer connection status and result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3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260648"/>
            <a:ext cx="3447619" cy="6129101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3449782" cy="6132947"/>
          </a:xfrm>
        </p:spPr>
      </p:pic>
    </p:spTree>
    <p:extLst>
      <p:ext uri="{BB962C8B-B14F-4D97-AF65-F5344CB8AC3E}">
        <p14:creationId xmlns:p14="http://schemas.microsoft.com/office/powerpoint/2010/main" val="10857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Read temperature / humidity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Achieve and locate services / characteristics</a:t>
            </a:r>
          </a:p>
          <a:p>
            <a:pPr lvl="1"/>
            <a:r>
              <a:rPr lang="en-US" altLang="zh-CN" dirty="0" err="1" smtClean="0"/>
              <a:t>BluetoothGatt.getServices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BluetoothGattService.getCharacteristics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Use a 2-level list to store characteristics</a:t>
            </a:r>
          </a:p>
          <a:p>
            <a:pPr lvl="1"/>
            <a:r>
              <a:rPr lang="en-US" altLang="zh-CN" dirty="0" err="1" smtClean="0"/>
              <a:t>ExpandableListView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Group position and child position</a:t>
            </a:r>
          </a:p>
          <a:p>
            <a:r>
              <a:rPr lang="en-US" altLang="zh-CN" dirty="0" smtClean="0"/>
              <a:t>Properties</a:t>
            </a:r>
          </a:p>
          <a:p>
            <a:pPr lvl="1"/>
            <a:r>
              <a:rPr lang="en-US" altLang="zh-CN" dirty="0" err="1" smtClean="0"/>
              <a:t>BluetoothGattCharacteristic.getProperties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PROPERTY_READ (0x00000002)</a:t>
            </a:r>
          </a:p>
          <a:p>
            <a:pPr lvl="1"/>
            <a:r>
              <a:rPr lang="en-US" altLang="zh-CN" dirty="0" smtClean="0"/>
              <a:t>PROPERTY_WRITE (0x00000008)</a:t>
            </a:r>
          </a:p>
          <a:p>
            <a:pPr lvl="1"/>
            <a:r>
              <a:rPr lang="en-US" altLang="zh-CN" dirty="0" smtClean="0"/>
              <a:t>PROPERTY_NOTIFY </a:t>
            </a:r>
            <a:r>
              <a:rPr lang="en-US" altLang="zh-CN" dirty="0"/>
              <a:t>(0x00000010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itmask operation to get the properties available</a:t>
            </a:r>
          </a:p>
          <a:p>
            <a:pPr lvl="2"/>
            <a:r>
              <a:rPr lang="en-US" altLang="zh-CN" dirty="0" err="1" smtClean="0"/>
              <a:t>ANDbit</a:t>
            </a:r>
            <a:r>
              <a:rPr lang="en-US" altLang="zh-CN" dirty="0" smtClean="0"/>
              <a:t> (“&amp;”)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14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 temperature / humidity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characteristics</a:t>
            </a:r>
          </a:p>
          <a:p>
            <a:pPr lvl="1"/>
            <a:r>
              <a:rPr lang="en-US" altLang="zh-CN" dirty="0" err="1" smtClean="0"/>
              <a:t>BluetoothGatt</a:t>
            </a:r>
            <a:r>
              <a:rPr lang="en-US" altLang="zh-CN" dirty="0" smtClean="0"/>
              <a:t> .</a:t>
            </a:r>
            <a:r>
              <a:rPr lang="en-US" altLang="zh-CN" dirty="0" err="1" smtClean="0"/>
              <a:t>readCharacteristic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 smtClean="0"/>
              <a:t>BluetoothGattCallback.oncharacteristicRead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Data display</a:t>
            </a:r>
          </a:p>
          <a:p>
            <a:r>
              <a:rPr lang="en-US" altLang="zh-CN" dirty="0" smtClean="0"/>
              <a:t>Data display</a:t>
            </a:r>
          </a:p>
          <a:p>
            <a:pPr lvl="1"/>
            <a:r>
              <a:rPr lang="en-US" altLang="zh-CN" dirty="0" smtClean="0"/>
              <a:t>Format</a:t>
            </a:r>
          </a:p>
          <a:p>
            <a:pPr lvl="2"/>
            <a:r>
              <a:rPr lang="en-US" altLang="zh-CN" dirty="0"/>
              <a:t>E.g. FLOAT, UINT16 …</a:t>
            </a:r>
          </a:p>
          <a:p>
            <a:pPr lvl="1"/>
            <a:r>
              <a:rPr lang="en-US" altLang="zh-CN" dirty="0" err="1" smtClean="0"/>
              <a:t>BluetoothGattCharacteristic.getFloatValue</a:t>
            </a:r>
            <a:r>
              <a:rPr lang="en-US" altLang="zh-CN" dirty="0"/>
              <a:t>()/ </a:t>
            </a:r>
            <a:r>
              <a:rPr lang="en-US" altLang="zh-CN" dirty="0" err="1" smtClean="0"/>
              <a:t>getIntValue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24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Characteristic Change Notification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9A57C"/>
              </a:buClr>
            </a:pPr>
            <a:r>
              <a:rPr lang="en-US" altLang="zh-CN" dirty="0" smtClean="0">
                <a:solidFill>
                  <a:srgbClr val="2F2B20"/>
                </a:solidFill>
              </a:rPr>
              <a:t>Descriptor</a:t>
            </a:r>
          </a:p>
          <a:p>
            <a:pPr lvl="1">
              <a:buClr>
                <a:srgbClr val="A9A57C"/>
              </a:buClr>
            </a:pPr>
            <a:r>
              <a:rPr lang="en-US" altLang="zh-CN" dirty="0">
                <a:solidFill>
                  <a:srgbClr val="2F2B20"/>
                </a:solidFill>
              </a:rPr>
              <a:t>Feature / Behavior of characteristics</a:t>
            </a:r>
          </a:p>
          <a:p>
            <a:pPr lvl="1">
              <a:buClr>
                <a:srgbClr val="A9A57C"/>
              </a:buClr>
            </a:pPr>
            <a:r>
              <a:rPr lang="en-US" altLang="zh-CN" dirty="0">
                <a:solidFill>
                  <a:srgbClr val="2F2B20"/>
                </a:solidFill>
              </a:rPr>
              <a:t>UUID</a:t>
            </a:r>
          </a:p>
          <a:p>
            <a:pPr lvl="2">
              <a:buClr>
                <a:srgbClr val="A9A57C"/>
              </a:buClr>
            </a:pPr>
            <a:r>
              <a:rPr lang="en-US" altLang="zh-CN" dirty="0"/>
              <a:t>00002902-0000-1000-8000-00805f9b34fb</a:t>
            </a:r>
            <a:endParaRPr lang="en-US" altLang="zh-CN" dirty="0">
              <a:solidFill>
                <a:srgbClr val="2F2B20"/>
              </a:solidFill>
            </a:endParaRPr>
          </a:p>
          <a:p>
            <a:pPr lvl="1">
              <a:buClr>
                <a:srgbClr val="A9A57C"/>
              </a:buClr>
            </a:pPr>
            <a:r>
              <a:rPr lang="en-US" altLang="zh-CN" dirty="0">
                <a:solidFill>
                  <a:srgbClr val="2F2B20"/>
                </a:solidFill>
              </a:rPr>
              <a:t>Value</a:t>
            </a:r>
          </a:p>
          <a:p>
            <a:pPr lvl="2">
              <a:buClr>
                <a:srgbClr val="A9A57C"/>
              </a:buClr>
            </a:pPr>
            <a:r>
              <a:rPr lang="en-US" altLang="zh-CN" dirty="0" err="1"/>
              <a:t>BluetoothGattDescriptor.ENABLE_NOTIFICATION_VALUE</a:t>
            </a:r>
            <a:endParaRPr lang="en-US" altLang="zh-CN" dirty="0"/>
          </a:p>
          <a:p>
            <a:pPr lvl="2">
              <a:buClr>
                <a:srgbClr val="A9A57C"/>
              </a:buClr>
            </a:pPr>
            <a:r>
              <a:rPr lang="en-US" altLang="zh-CN" dirty="0" err="1"/>
              <a:t>BluetoothGattDescriptor.setValue</a:t>
            </a:r>
            <a:r>
              <a:rPr lang="en-US" altLang="zh-CN" dirty="0"/>
              <a:t>()</a:t>
            </a:r>
            <a:endParaRPr lang="en-US" altLang="zh-CN" dirty="0">
              <a:solidFill>
                <a:srgbClr val="2F2B20"/>
              </a:solidFill>
            </a:endParaRPr>
          </a:p>
          <a:p>
            <a:pPr lvl="1">
              <a:buClr>
                <a:srgbClr val="A9A57C"/>
              </a:buClr>
            </a:pPr>
            <a:r>
              <a:rPr lang="en-US" altLang="zh-CN" dirty="0" err="1"/>
              <a:t>BluetoothGatt.writeDescriptor</a:t>
            </a:r>
            <a:r>
              <a:rPr lang="en-US" altLang="zh-CN" dirty="0"/>
              <a:t>()</a:t>
            </a:r>
            <a:endParaRPr lang="en-US" altLang="zh-CN" dirty="0">
              <a:solidFill>
                <a:srgbClr val="2F2B20"/>
              </a:solidFill>
            </a:endParaRPr>
          </a:p>
          <a:p>
            <a:pPr lvl="0">
              <a:buClr>
                <a:srgbClr val="A9A57C"/>
              </a:buClr>
            </a:pPr>
            <a:r>
              <a:rPr lang="en-US" altLang="zh-CN" dirty="0" err="1" smtClean="0"/>
              <a:t>BluetoothGatt.setCharacteristicNotification</a:t>
            </a:r>
            <a:r>
              <a:rPr lang="en-US" altLang="zh-CN" dirty="0" smtClean="0"/>
              <a:t>()</a:t>
            </a:r>
          </a:p>
          <a:p>
            <a:pPr lvl="0">
              <a:buClr>
                <a:srgbClr val="A9A57C"/>
              </a:buClr>
            </a:pPr>
            <a:r>
              <a:rPr lang="en-US" altLang="zh-CN" dirty="0" err="1" smtClean="0"/>
              <a:t>BluetoothGattCallback.onCharacteristicChanged</a:t>
            </a:r>
            <a:r>
              <a:rPr lang="en-US" altLang="zh-CN" dirty="0" smtClean="0"/>
              <a:t>()</a:t>
            </a:r>
          </a:p>
          <a:p>
            <a:pPr lvl="1">
              <a:buClr>
                <a:srgbClr val="A9A57C"/>
              </a:buClr>
            </a:pPr>
            <a:r>
              <a:rPr lang="en-US" altLang="zh-CN" dirty="0" smtClean="0"/>
              <a:t>Display data again</a:t>
            </a:r>
          </a:p>
          <a:p>
            <a:pPr lvl="2">
              <a:buClr>
                <a:srgbClr val="A9A57C"/>
              </a:buClr>
            </a:pPr>
            <a:endParaRPr lang="en-US" altLang="zh-CN" dirty="0" smtClean="0">
              <a:solidFill>
                <a:srgbClr val="2F2B20"/>
              </a:solidFill>
            </a:endParaRPr>
          </a:p>
          <a:p>
            <a:pPr lvl="2">
              <a:buClr>
                <a:srgbClr val="A9A57C"/>
              </a:buClr>
            </a:pPr>
            <a:endParaRPr lang="en-US" altLang="zh-CN" dirty="0" smtClean="0">
              <a:solidFill>
                <a:srgbClr val="2F2B20"/>
              </a:solidFill>
            </a:endParaRPr>
          </a:p>
          <a:p>
            <a:pPr marL="411480" lvl="1" indent="0">
              <a:buNone/>
            </a:pPr>
            <a:endParaRPr lang="en-US" altLang="zh-CN" dirty="0" smtClean="0"/>
          </a:p>
          <a:p>
            <a:pPr marL="41148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3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1118</TotalTime>
  <Words>289</Words>
  <Application>Microsoft Office PowerPoint</Application>
  <PresentationFormat>全屏显示(4:3)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相邻</vt:lpstr>
      <vt:lpstr>Task 2 Bluetooth Low Energy</vt:lpstr>
      <vt:lpstr>Index of content</vt:lpstr>
      <vt:lpstr>Setup BLE </vt:lpstr>
      <vt:lpstr>Scan BLE devices</vt:lpstr>
      <vt:lpstr>Device connection</vt:lpstr>
      <vt:lpstr>PowerPoint 演示文稿</vt:lpstr>
      <vt:lpstr>Read temperature / humidity</vt:lpstr>
      <vt:lpstr>Read temperature / humidity</vt:lpstr>
      <vt:lpstr>Characteristic Change Notification</vt:lpstr>
      <vt:lpstr>Write control state</vt:lpstr>
      <vt:lpstr>Write control state</vt:lpstr>
      <vt:lpstr>Reference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Bluetooth Low Energy</dc:title>
  <dc:creator>ASUS</dc:creator>
  <cp:lastModifiedBy>ASUS</cp:lastModifiedBy>
  <cp:revision>45</cp:revision>
  <dcterms:created xsi:type="dcterms:W3CDTF">2016-05-23T18:45:36Z</dcterms:created>
  <dcterms:modified xsi:type="dcterms:W3CDTF">2016-05-25T12:59:06Z</dcterms:modified>
</cp:coreProperties>
</file>