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1"/>
  </p:sldMasterIdLst>
  <p:notesMasterIdLst>
    <p:notesMasterId r:id="rId15"/>
  </p:notesMasterIdLst>
  <p:handoutMasterIdLst>
    <p:handoutMasterId r:id="rId16"/>
  </p:handoutMasterIdLst>
  <p:sldIdLst>
    <p:sldId id="533" r:id="rId2"/>
    <p:sldId id="556" r:id="rId3"/>
    <p:sldId id="540" r:id="rId4"/>
    <p:sldId id="557" r:id="rId5"/>
    <p:sldId id="560" r:id="rId6"/>
    <p:sldId id="553" r:id="rId7"/>
    <p:sldId id="552" r:id="rId8"/>
    <p:sldId id="558" r:id="rId9"/>
    <p:sldId id="559" r:id="rId10"/>
    <p:sldId id="562" r:id="rId11"/>
    <p:sldId id="561" r:id="rId12"/>
    <p:sldId id="549" r:id="rId13"/>
    <p:sldId id="554" r:id="rId14"/>
  </p:sldIdLst>
  <p:sldSz cx="9906000" cy="6858000" type="A4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">
          <p15:clr>
            <a:srgbClr val="A4A3A4"/>
          </p15:clr>
        </p15:guide>
        <p15:guide id="2" orient="horz" pos="3935">
          <p15:clr>
            <a:srgbClr val="A4A3A4"/>
          </p15:clr>
        </p15:guide>
        <p15:guide id="3" orient="horz" pos="513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orient="horz" pos="1159">
          <p15:clr>
            <a:srgbClr val="A4A3A4"/>
          </p15:clr>
        </p15:guide>
        <p15:guide id="6" orient="horz" pos="1787">
          <p15:clr>
            <a:srgbClr val="A4A3A4"/>
          </p15:clr>
        </p15:guide>
        <p15:guide id="7" orient="horz" pos="2921">
          <p15:clr>
            <a:srgbClr val="A4A3A4"/>
          </p15:clr>
        </p15:guide>
        <p15:guide id="8" orient="horz" pos="3047">
          <p15:clr>
            <a:srgbClr val="A4A3A4"/>
          </p15:clr>
        </p15:guide>
        <p15:guide id="9" orient="horz">
          <p15:clr>
            <a:srgbClr val="A4A3A4"/>
          </p15:clr>
        </p15:guide>
        <p15:guide id="10" orient="horz" pos="2231">
          <p15:clr>
            <a:srgbClr val="A4A3A4"/>
          </p15:clr>
        </p15:guide>
        <p15:guide id="11" pos="5984">
          <p15:clr>
            <a:srgbClr val="A4A3A4"/>
          </p15:clr>
        </p15:guide>
        <p15:guide id="12" pos="2076">
          <p15:clr>
            <a:srgbClr val="A4A3A4"/>
          </p15:clr>
        </p15:guide>
        <p15:guide id="13" pos="3118">
          <p15:clr>
            <a:srgbClr val="A4A3A4"/>
          </p15:clr>
        </p15:guide>
        <p15:guide id="14" pos="4164">
          <p15:clr>
            <a:srgbClr val="A4A3A4"/>
          </p15:clr>
        </p15:guide>
        <p15:guide id="15" pos="3734">
          <p15:clr>
            <a:srgbClr val="A4A3A4"/>
          </p15:clr>
        </p15:guide>
        <p15:guide id="16" pos="4029">
          <p15:clr>
            <a:srgbClr val="A4A3A4"/>
          </p15:clr>
        </p15:guide>
        <p15:guide id="17" pos="4026">
          <p15:clr>
            <a:srgbClr val="A4A3A4"/>
          </p15:clr>
        </p15:guide>
        <p15:guide id="18" pos="4027">
          <p15:clr>
            <a:srgbClr val="A4A3A4"/>
          </p15:clr>
        </p15:guide>
        <p15:guide id="19" pos="267">
          <p15:clr>
            <a:srgbClr val="A4A3A4"/>
          </p15:clr>
        </p15:guide>
        <p15:guide id="20" pos="4040">
          <p15:clr>
            <a:srgbClr val="A4A3A4"/>
          </p15:clr>
        </p15:guide>
        <p15:guide id="21" pos="22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WM" initials="KWM" lastIdx="1" clrIdx="0">
    <p:extLst>
      <p:ext uri="{19B8F6BF-5375-455C-9EA6-DF929625EA0E}">
        <p15:presenceInfo xmlns:p15="http://schemas.microsoft.com/office/powerpoint/2012/main" userId="KW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FF6"/>
    <a:srgbClr val="00AEEE"/>
    <a:srgbClr val="EE0033"/>
    <a:srgbClr val="332888"/>
    <a:srgbClr val="D9D9D9"/>
    <a:srgbClr val="58595B"/>
    <a:srgbClr val="F2F2F2"/>
    <a:srgbClr val="DBE5F1"/>
    <a:srgbClr val="857CB5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86754" autoAdjust="0"/>
  </p:normalViewPr>
  <p:slideViewPr>
    <p:cSldViewPr snapToGrid="0">
      <p:cViewPr varScale="1">
        <p:scale>
          <a:sx n="86" d="100"/>
          <a:sy n="86" d="100"/>
        </p:scale>
        <p:origin x="950" y="34"/>
      </p:cViewPr>
      <p:guideLst>
        <p:guide orient="horz" pos="399"/>
        <p:guide orient="horz" pos="3935"/>
        <p:guide orient="horz" pos="513"/>
        <p:guide orient="horz" pos="4319"/>
        <p:guide orient="horz" pos="1159"/>
        <p:guide orient="horz" pos="1787"/>
        <p:guide orient="horz" pos="2921"/>
        <p:guide orient="horz" pos="3047"/>
        <p:guide orient="horz"/>
        <p:guide orient="horz" pos="2231"/>
        <p:guide pos="5984"/>
        <p:guide pos="2076"/>
        <p:guide pos="3118"/>
        <p:guide pos="4164"/>
        <p:guide pos="3734"/>
        <p:guide pos="4029"/>
        <p:guide pos="4026"/>
        <p:guide pos="4027"/>
        <p:guide pos="267"/>
        <p:guide pos="4040"/>
        <p:guide pos="22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37152"/>
    </p:cViewPr>
  </p:sorterViewPr>
  <p:notesViewPr>
    <p:cSldViewPr snapToGrid="0">
      <p:cViewPr varScale="1">
        <p:scale>
          <a:sx n="94" d="100"/>
          <a:sy n="94" d="100"/>
        </p:scale>
        <p:origin x="-3672" y="-120"/>
      </p:cViewPr>
      <p:guideLst>
        <p:guide orient="horz" pos="3109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9" y="19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19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2A6C4-200C-4738-A3B7-9C0479EE1C03}" type="datetimeFigureOut">
              <a:rPr lang="en-AU" smtClean="0"/>
              <a:t>5/08/2017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9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15C0C-FD80-49FC-AD7D-D5B66819990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540980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5" y="26"/>
            <a:ext cx="2946400" cy="493713"/>
          </a:xfrm>
          <a:prstGeom prst="rect">
            <a:avLst/>
          </a:prstGeom>
        </p:spPr>
        <p:txBody>
          <a:bodyPr vert="horz" lIns="91275" tIns="45638" rIns="91275" bIns="45638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9" y="26"/>
            <a:ext cx="2946400" cy="493713"/>
          </a:xfrm>
          <a:prstGeom prst="rect">
            <a:avLst/>
          </a:prstGeom>
        </p:spPr>
        <p:txBody>
          <a:bodyPr vert="horz" lIns="91275" tIns="45638" rIns="91275" bIns="45638" rtlCol="0"/>
          <a:lstStyle>
            <a:lvl1pPr algn="r">
              <a:defRPr sz="1200"/>
            </a:lvl1pPr>
          </a:lstStyle>
          <a:p>
            <a:fld id="{AF611A1B-F09D-4942-95C7-0198F5FE3BD8}" type="datetimeFigureOut">
              <a:rPr lang="en-AU" smtClean="0"/>
              <a:t>5/08/2017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38188"/>
            <a:ext cx="535305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75" tIns="45638" rIns="91275" bIns="45638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3" y="4689475"/>
            <a:ext cx="5438776" cy="4443413"/>
          </a:xfrm>
          <a:prstGeom prst="rect">
            <a:avLst/>
          </a:prstGeom>
        </p:spPr>
        <p:txBody>
          <a:bodyPr vert="horz" lIns="91275" tIns="45638" rIns="91275" bIns="456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5" y="9377363"/>
            <a:ext cx="2946400" cy="493712"/>
          </a:xfrm>
          <a:prstGeom prst="rect">
            <a:avLst/>
          </a:prstGeom>
        </p:spPr>
        <p:txBody>
          <a:bodyPr vert="horz" lIns="91275" tIns="45638" rIns="91275" bIns="45638" rtlCol="0" anchor="b"/>
          <a:lstStyle>
            <a:lvl1pPr algn="l">
              <a:defRPr sz="1200"/>
            </a:lvl1pPr>
          </a:lstStyle>
          <a:p>
            <a:r>
              <a:rPr lang="en-AU"/>
              <a:t>28607034_5 M&amp;A - pitch - Shan~g Tianye Group - 02.06.16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9" y="9377363"/>
            <a:ext cx="2946400" cy="493712"/>
          </a:xfrm>
          <a:prstGeom prst="rect">
            <a:avLst/>
          </a:prstGeom>
        </p:spPr>
        <p:txBody>
          <a:bodyPr vert="horz" lIns="91275" tIns="45638" rIns="91275" bIns="45638" rtlCol="0" anchor="b"/>
          <a:lstStyle>
            <a:lvl1pPr algn="r">
              <a:defRPr sz="1200"/>
            </a:lvl1pPr>
          </a:lstStyle>
          <a:p>
            <a:fld id="{B42BD38C-DBD0-4E6B-B641-8CFB950B4D4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402487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BD38C-DBD0-4E6B-B641-8CFB950B4D45}" type="slidenum">
              <a:rPr lang="en-AU" smtClean="0">
                <a:solidFill>
                  <a:prstClr val="black"/>
                </a:solidFill>
              </a:rPr>
              <a:pPr/>
              <a:t>1</a:t>
            </a:fld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02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11068087_2</a:t>
            </a:r>
          </a:p>
        </p:txBody>
      </p:sp>
    </p:spTree>
    <p:extLst>
      <p:ext uri="{BB962C8B-B14F-4D97-AF65-F5344CB8AC3E}">
        <p14:creationId xmlns:p14="http://schemas.microsoft.com/office/powerpoint/2010/main" val="2999265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11068087_2</a:t>
            </a:r>
          </a:p>
        </p:txBody>
      </p:sp>
    </p:spTree>
    <p:extLst>
      <p:ext uri="{BB962C8B-B14F-4D97-AF65-F5344CB8AC3E}">
        <p14:creationId xmlns:p14="http://schemas.microsoft.com/office/powerpoint/2010/main" val="1142212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11068087_2</a:t>
            </a:r>
          </a:p>
        </p:txBody>
      </p:sp>
    </p:spTree>
    <p:extLst>
      <p:ext uri="{BB962C8B-B14F-4D97-AF65-F5344CB8AC3E}">
        <p14:creationId xmlns:p14="http://schemas.microsoft.com/office/powerpoint/2010/main" val="343573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Reasonable</a:t>
            </a:r>
            <a:r>
              <a:rPr lang="en-AU" baseline="0" dirty="0"/>
              <a:t> price point – compare </a:t>
            </a:r>
            <a:r>
              <a:rPr lang="en-AU" baseline="0" dirty="0" err="1"/>
              <a:t>Zenefits</a:t>
            </a:r>
            <a:r>
              <a:rPr lang="en-AU" baseline="0" dirty="0"/>
              <a:t>, </a:t>
            </a:r>
            <a:r>
              <a:rPr lang="en-AU" baseline="0" dirty="0" err="1"/>
              <a:t>Sharepoint</a:t>
            </a:r>
            <a:r>
              <a:rPr lang="en-AU" baseline="0" dirty="0"/>
              <a:t>  - $5 p/ m lowest package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11068087_2</a:t>
            </a:r>
          </a:p>
        </p:txBody>
      </p:sp>
    </p:spTree>
    <p:extLst>
      <p:ext uri="{BB962C8B-B14F-4D97-AF65-F5344CB8AC3E}">
        <p14:creationId xmlns:p14="http://schemas.microsoft.com/office/powerpoint/2010/main" val="283247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11068087_2</a:t>
            </a:r>
          </a:p>
        </p:txBody>
      </p:sp>
    </p:spTree>
    <p:extLst>
      <p:ext uri="{BB962C8B-B14F-4D97-AF65-F5344CB8AC3E}">
        <p14:creationId xmlns:p14="http://schemas.microsoft.com/office/powerpoint/2010/main" val="575088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>
                <a:solidFill>
                  <a:prstClr val="black"/>
                </a:solidFill>
              </a:rPr>
              <a:t>11068087_2</a:t>
            </a:r>
          </a:p>
        </p:txBody>
      </p:sp>
    </p:spTree>
    <p:extLst>
      <p:ext uri="{BB962C8B-B14F-4D97-AF65-F5344CB8AC3E}">
        <p14:creationId xmlns:p14="http://schemas.microsoft.com/office/powerpoint/2010/main" val="1101153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11068087_2</a:t>
            </a:r>
          </a:p>
        </p:txBody>
      </p:sp>
    </p:spTree>
    <p:extLst>
      <p:ext uri="{BB962C8B-B14F-4D97-AF65-F5344CB8AC3E}">
        <p14:creationId xmlns:p14="http://schemas.microsoft.com/office/powerpoint/2010/main" val="157670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11068087_2</a:t>
            </a:r>
          </a:p>
        </p:txBody>
      </p:sp>
    </p:spTree>
    <p:extLst>
      <p:ext uri="{BB962C8B-B14F-4D97-AF65-F5344CB8AC3E}">
        <p14:creationId xmlns:p14="http://schemas.microsoft.com/office/powerpoint/2010/main" val="4281895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Identify those deals that sit in between the</a:t>
            </a:r>
            <a:r>
              <a:rPr lang="en-AU" baseline="0" dirty="0"/>
              <a:t> lowest level of risk at which a contract needs to be reviewed and the highest level</a:t>
            </a:r>
          </a:p>
          <a:p>
            <a:pPr marL="171450" indent="-171450">
              <a:buFontTx/>
              <a:buChar char="-"/>
            </a:pPr>
            <a:r>
              <a:rPr lang="en-AU" baseline="0" dirty="0"/>
              <a:t>Too low a risk -&gt; pre-approve via business rule</a:t>
            </a:r>
          </a:p>
          <a:p>
            <a:pPr marL="171450" indent="-171450">
              <a:buFontTx/>
              <a:buChar char="-"/>
            </a:pPr>
            <a:r>
              <a:rPr lang="en-AU" baseline="0" dirty="0"/>
              <a:t>Too high a risk -&gt; pre-reject via business rule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11068087_2</a:t>
            </a:r>
          </a:p>
        </p:txBody>
      </p:sp>
    </p:spTree>
    <p:extLst>
      <p:ext uri="{BB962C8B-B14F-4D97-AF65-F5344CB8AC3E}">
        <p14:creationId xmlns:p14="http://schemas.microsoft.com/office/powerpoint/2010/main" val="311259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Parallel</a:t>
            </a:r>
            <a:r>
              <a:rPr lang="en-AU" baseline="0" dirty="0"/>
              <a:t> processing  - rather than serial decision making</a:t>
            </a:r>
          </a:p>
          <a:p>
            <a:endParaRPr lang="en-AU" baseline="0" dirty="0"/>
          </a:p>
          <a:p>
            <a:r>
              <a:rPr lang="en-AU" baseline="0" dirty="0"/>
              <a:t>Basically gets rid of bottlenecks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11068087_2</a:t>
            </a:r>
          </a:p>
        </p:txBody>
      </p:sp>
    </p:spTree>
    <p:extLst>
      <p:ext uri="{BB962C8B-B14F-4D97-AF65-F5344CB8AC3E}">
        <p14:creationId xmlns:p14="http://schemas.microsoft.com/office/powerpoint/2010/main" val="120209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11068087_2</a:t>
            </a:r>
          </a:p>
        </p:txBody>
      </p:sp>
    </p:spTree>
    <p:extLst>
      <p:ext uri="{BB962C8B-B14F-4D97-AF65-F5344CB8AC3E}">
        <p14:creationId xmlns:p14="http://schemas.microsoft.com/office/powerpoint/2010/main" val="189832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11068087_2</a:t>
            </a:r>
          </a:p>
        </p:txBody>
      </p:sp>
    </p:spTree>
    <p:extLst>
      <p:ext uri="{BB962C8B-B14F-4D97-AF65-F5344CB8AC3E}">
        <p14:creationId xmlns:p14="http://schemas.microsoft.com/office/powerpoint/2010/main" val="409861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Lock Shape"/>
          <p:cNvSpPr>
            <a:spLocks noChangeAspect="1"/>
          </p:cNvSpPr>
          <p:nvPr userDrawn="1"/>
        </p:nvSpPr>
        <p:spPr>
          <a:xfrm>
            <a:off x="8139600" y="1"/>
            <a:ext cx="1404000" cy="140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100" dirty="0">
              <a:solidFill>
                <a:srgbClr val="FFFFFF"/>
              </a:solidFill>
            </a:endParaRPr>
          </a:p>
        </p:txBody>
      </p:sp>
      <p:pic>
        <p:nvPicPr>
          <p:cNvPr id="6" name="Picture 2" descr="Lock Shape" title="KWM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735" y="745200"/>
            <a:ext cx="1095012" cy="47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ock Shape" hidden="1" title="KWM SJB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347" y="702001"/>
            <a:ext cx="1094400" cy="5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19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Column +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Lock Shape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Text Placeholder 6"/>
          <p:cNvSpPr txBox="1">
            <a:spLocks/>
          </p:cNvSpPr>
          <p:nvPr userDrawn="1"/>
        </p:nvSpPr>
        <p:spPr>
          <a:xfrm>
            <a:off x="928800" y="504000"/>
            <a:ext cx="4021025" cy="178411"/>
          </a:xfrm>
          <a:prstGeom prst="rect">
            <a:avLst/>
          </a:prstGeom>
        </p:spPr>
        <p:txBody>
          <a:bodyPr wrap="none" lIns="0" tIns="0" rIns="0" bIns="0"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900" b="0" kern="1200" cap="none" spc="0" baseline="0">
                <a:solidFill>
                  <a:srgbClr val="808285"/>
                </a:solidFill>
                <a:latin typeface="Arial"/>
                <a:ea typeface="+mn-ea"/>
                <a:cs typeface="Arial" pitchFamily="34" charset="0"/>
              </a:defRPr>
            </a:lvl1pPr>
            <a:lvl2pPr marL="180000" indent="-18000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/>
              <a:buChar char="•"/>
              <a:defRPr lang="en-US" sz="900" b="0" kern="1200" cap="none" spc="0" baseline="0" dirty="0" smtClean="0">
                <a:solidFill>
                  <a:srgbClr val="50595B"/>
                </a:solidFill>
                <a:latin typeface="Arial"/>
                <a:ea typeface="+mn-ea"/>
                <a:cs typeface="Arial" pitchFamily="34" charset="0"/>
              </a:defRPr>
            </a:lvl2pPr>
            <a:lvl3pPr marL="360000" indent="-18000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/>
              <a:buChar char="•"/>
              <a:defRPr lang="en-US" sz="900" b="0" kern="1200" cap="none" spc="0" baseline="0" dirty="0" smtClean="0">
                <a:solidFill>
                  <a:srgbClr val="50595B"/>
                </a:solidFill>
                <a:latin typeface="Arial"/>
                <a:ea typeface="+mn-ea"/>
                <a:cs typeface="Arial" pitchFamily="34" charset="0"/>
              </a:defRPr>
            </a:lvl3pPr>
            <a:lvl4pPr marL="540000" indent="-180000" algn="l" defTabSz="1800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US" sz="900" kern="1200" baseline="0" dirty="0" smtClean="0">
                <a:solidFill>
                  <a:srgbClr val="50595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defTabSz="1800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AU" sz="900" kern="1200" baseline="0" dirty="0">
                <a:solidFill>
                  <a:srgbClr val="50595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24799" y="1839911"/>
            <a:ext cx="2872800" cy="4406902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3517200" y="1839600"/>
            <a:ext cx="5965200" cy="4406400"/>
          </a:xfrm>
        </p:spPr>
        <p:txBody>
          <a:bodyPr numCol="2" spcCol="360000"/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988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Column + 1 Column Tex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Lock Shape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Text Placeholder 6"/>
          <p:cNvSpPr txBox="1">
            <a:spLocks/>
          </p:cNvSpPr>
          <p:nvPr userDrawn="1"/>
        </p:nvSpPr>
        <p:spPr>
          <a:xfrm>
            <a:off x="928800" y="504000"/>
            <a:ext cx="4021025" cy="178411"/>
          </a:xfrm>
          <a:prstGeom prst="rect">
            <a:avLst/>
          </a:prstGeom>
        </p:spPr>
        <p:txBody>
          <a:bodyPr wrap="none" lIns="0" tIns="0" rIns="0" bIns="0"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900" b="0" kern="1200" cap="none" spc="0" baseline="0">
                <a:solidFill>
                  <a:srgbClr val="808285"/>
                </a:solidFill>
                <a:latin typeface="Arial"/>
                <a:ea typeface="+mn-ea"/>
                <a:cs typeface="Arial" pitchFamily="34" charset="0"/>
              </a:defRPr>
            </a:lvl1pPr>
            <a:lvl2pPr marL="180000" indent="-18000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/>
              <a:buChar char="•"/>
              <a:defRPr lang="en-US" sz="900" b="0" kern="1200" cap="none" spc="0" baseline="0" dirty="0" smtClean="0">
                <a:solidFill>
                  <a:srgbClr val="50595B"/>
                </a:solidFill>
                <a:latin typeface="Arial"/>
                <a:ea typeface="+mn-ea"/>
                <a:cs typeface="Arial" pitchFamily="34" charset="0"/>
              </a:defRPr>
            </a:lvl2pPr>
            <a:lvl3pPr marL="360000" indent="-18000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/>
              <a:buChar char="•"/>
              <a:defRPr lang="en-US" sz="900" b="0" kern="1200" cap="none" spc="0" baseline="0" dirty="0" smtClean="0">
                <a:solidFill>
                  <a:srgbClr val="50595B"/>
                </a:solidFill>
                <a:latin typeface="Arial"/>
                <a:ea typeface="+mn-ea"/>
                <a:cs typeface="Arial" pitchFamily="34" charset="0"/>
              </a:defRPr>
            </a:lvl3pPr>
            <a:lvl4pPr marL="540000" indent="-180000" algn="l" defTabSz="1800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US" sz="900" kern="1200" baseline="0" dirty="0" smtClean="0">
                <a:solidFill>
                  <a:srgbClr val="50595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defTabSz="1800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AU" sz="900" kern="1200" baseline="0" dirty="0">
                <a:solidFill>
                  <a:srgbClr val="50595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24799" y="1839911"/>
            <a:ext cx="2872800" cy="4406902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3517200" y="1839600"/>
            <a:ext cx="2872800" cy="4406400"/>
          </a:xfrm>
        </p:spPr>
        <p:txBody>
          <a:bodyPr numCol="2" spcCol="360000"/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2596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ntro + 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Lock Shape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24799" y="1839912"/>
            <a:ext cx="4392000" cy="792000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 baseline="0">
                <a:solidFill>
                  <a:schemeClr val="accent2"/>
                </a:solidFill>
                <a:latin typeface="Arial"/>
              </a:defRPr>
            </a:lvl1pPr>
          </a:lstStyle>
          <a:p>
            <a:pPr marL="0" lvl="0" indent="0" algn="l" defTabSz="1800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Intro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423863" y="2828925"/>
            <a:ext cx="9072000" cy="3419236"/>
          </a:xfrm>
        </p:spPr>
        <p:txBody>
          <a:bodyPr spcCol="36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1714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2 Column Text + Image 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Lock Shape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6000" y="1838325"/>
            <a:ext cx="2872800" cy="44064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24799" y="1839912"/>
            <a:ext cx="5965200" cy="792000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423863" y="2828925"/>
            <a:ext cx="5965200" cy="3419236"/>
          </a:xfrm>
        </p:spPr>
        <p:txBody>
          <a:bodyPr spcCol="36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9082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+ Image R 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417543" y="1839914"/>
            <a:ext cx="5965200" cy="4406400"/>
          </a:xfrm>
        </p:spPr>
        <p:txBody>
          <a:bodyPr/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6000" y="1838325"/>
            <a:ext cx="2872800" cy="44064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4184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1 Column Text + 2 Column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517200" y="1838323"/>
            <a:ext cx="5972175" cy="43992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15924" y="2836862"/>
            <a:ext cx="2872800" cy="342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975" indent="-180975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6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4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20000" indent="-180000">
              <a:defRPr lang="en-AU" sz="900" kern="1200" baseline="0" dirty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24799" y="1839912"/>
            <a:ext cx="2872800" cy="792000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4320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 + 2 Column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517200" y="1838323"/>
            <a:ext cx="5972175" cy="43992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15924" y="1839913"/>
            <a:ext cx="2881313" cy="4397375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975" indent="-180975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6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4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20000" indent="-180000">
              <a:defRPr lang="en-AU" sz="900" kern="1200" baseline="0" dirty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715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Column + Intro +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24800" y="1838325"/>
            <a:ext cx="2872800" cy="44064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3517200" y="1839600"/>
            <a:ext cx="5965200" cy="792000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3517200" y="2830514"/>
            <a:ext cx="5965200" cy="3419236"/>
          </a:xfrm>
        </p:spPr>
        <p:txBody>
          <a:bodyPr spcCol="36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0543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Column + 2 Column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17600" y="1838325"/>
            <a:ext cx="2872800" cy="44064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3517899" y="1839914"/>
            <a:ext cx="5965200" cy="4406400"/>
          </a:xfrm>
        </p:spPr>
        <p:txBody>
          <a:bodyPr/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422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3 Columns Text [ No Title 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3517200" y="813599"/>
            <a:ext cx="5965200" cy="5421600"/>
          </a:xfrm>
        </p:spPr>
        <p:txBody>
          <a:bodyPr numCol="2" spcCol="360000"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24800" y="1839600"/>
            <a:ext cx="2872800" cy="4419602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975" indent="-180975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6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4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20000" indent="-180000">
              <a:defRPr lang="en-AU" sz="900" kern="1200" baseline="0" dirty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24799" y="813600"/>
            <a:ext cx="2872800" cy="792000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059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[ Simple 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8092566" y="4842000"/>
            <a:ext cx="1393200" cy="1393200"/>
          </a:xfrm>
        </p:spPr>
        <p:txBody>
          <a:bodyPr/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551601" y="4842000"/>
            <a:ext cx="1393200" cy="1393200"/>
          </a:xfrm>
        </p:spPr>
        <p:txBody>
          <a:bodyPr/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04084" y="4842000"/>
            <a:ext cx="1393200" cy="1393200"/>
          </a:xfrm>
        </p:spPr>
        <p:txBody>
          <a:bodyPr/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3459844" y="4842000"/>
            <a:ext cx="1393200" cy="1393200"/>
          </a:xfrm>
        </p:spPr>
        <p:txBody>
          <a:bodyPr/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1895193" y="4842000"/>
            <a:ext cx="1393200" cy="1393200"/>
          </a:xfrm>
        </p:spPr>
        <p:txBody>
          <a:bodyPr/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854770" y="3816121"/>
            <a:ext cx="1393200" cy="90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  <a:lvl2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2pPr>
            <a:lvl3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3pPr>
            <a:lvl4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4pPr>
            <a:lvl5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AU" sz="7200" b="1" kern="1200" cap="none" spc="-300" baseline="0" dirty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421101" y="3816121"/>
            <a:ext cx="1393200" cy="90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  <a:lvl2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2pPr>
            <a:lvl3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3pPr>
            <a:lvl4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4pPr>
            <a:lvl5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AU" sz="7200" b="1" kern="1200" cap="none" spc="-300" baseline="0" dirty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966496" y="3816121"/>
            <a:ext cx="1393200" cy="90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  <a:lvl2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2pPr>
            <a:lvl3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3pPr>
            <a:lvl4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4pPr>
            <a:lvl5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AU" sz="7200" b="1" kern="1200" cap="none" spc="-300" baseline="0" dirty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6517101" y="3816121"/>
            <a:ext cx="1393200" cy="90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  <a:lvl2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2pPr>
            <a:lvl3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3pPr>
            <a:lvl4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4pPr>
            <a:lvl5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AU" sz="7200" b="1" kern="1200" cap="none" spc="-300" baseline="0" dirty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054700" y="3816121"/>
            <a:ext cx="1393200" cy="90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  <a:lvl2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2pPr>
            <a:lvl3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3pPr>
            <a:lvl4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4pPr>
            <a:lvl5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AU" sz="7200" b="1" kern="1200" cap="none" spc="-300" baseline="0" dirty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1698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Heading L Column + 2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3517200" y="813599"/>
            <a:ext cx="5965200" cy="5421600"/>
          </a:xfrm>
        </p:spPr>
        <p:txBody>
          <a:bodyPr numCol="2" spcCol="360000"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4800" y="813600"/>
            <a:ext cx="2872800" cy="5421600"/>
          </a:xfrm>
        </p:spPr>
        <p:txBody>
          <a:bodyPr wrap="square" anchor="t" anchorCtr="0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5599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2 Column Text + Image Bottom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24800" y="3542166"/>
            <a:ext cx="5966475" cy="2697389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517106" y="1839600"/>
            <a:ext cx="2871787" cy="149225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606000" y="1839911"/>
            <a:ext cx="2871787" cy="44064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24799" y="1839911"/>
            <a:ext cx="2872800" cy="1494000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9488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2 Column Text + Image Top L [ No Title 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23863" y="814388"/>
            <a:ext cx="5965200" cy="2520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3517106" y="3542400"/>
            <a:ext cx="2871787" cy="26964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6606000" y="814388"/>
            <a:ext cx="2871787" cy="5422899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24799" y="3542400"/>
            <a:ext cx="2872800" cy="2696400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8073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Column + 2 Half Column Text + Image Top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517200" y="1838324"/>
            <a:ext cx="5972175" cy="2466975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24799" y="1839911"/>
            <a:ext cx="2872800" cy="4406902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3517200" y="4524374"/>
            <a:ext cx="5965200" cy="1714425"/>
          </a:xfrm>
        </p:spPr>
        <p:txBody>
          <a:bodyPr numCol="2" spcCol="360000"/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9723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2 Half Column Text + Image Top R [ No Title ]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517200" y="814388"/>
            <a:ext cx="5965200" cy="2519212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3517200" y="3542400"/>
            <a:ext cx="5965200" cy="2696400"/>
          </a:xfrm>
        </p:spPr>
        <p:txBody>
          <a:bodyPr numCol="2" spcCol="360000"/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5457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3 Half Column Text + Table Top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Lock Shape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3517200" y="4524374"/>
            <a:ext cx="5965200" cy="1714425"/>
          </a:xfrm>
        </p:spPr>
        <p:txBody>
          <a:bodyPr numCol="2" spcCol="360000"/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7"/>
          </p:nvPr>
        </p:nvSpPr>
        <p:spPr>
          <a:xfrm>
            <a:off x="3529013" y="1839913"/>
            <a:ext cx="5970587" cy="2509837"/>
          </a:xfrm>
        </p:spPr>
        <p:txBody>
          <a:bodyPr/>
          <a:lstStyle/>
          <a:p>
            <a:pPr lvl="0"/>
            <a:endParaRPr lang="en-AU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15924" y="3363402"/>
            <a:ext cx="2872800" cy="289346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975" indent="-180975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6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4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20000" indent="-180000">
              <a:defRPr lang="en-AU" sz="900" kern="1200" baseline="0" dirty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24799" y="1839910"/>
            <a:ext cx="2872800" cy="1368000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lang="en-US" sz="1400" b="0" kern="1200" cap="none" spc="0" baseline="0" dirty="0" smtClean="0">
                <a:solidFill>
                  <a:schemeClr val="accent2"/>
                </a:solidFill>
                <a:latin typeface="Arial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45939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1 Half Column Text + 2 Colum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Lock Shape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7"/>
          </p:nvPr>
        </p:nvSpPr>
        <p:spPr>
          <a:xfrm>
            <a:off x="3529013" y="1839912"/>
            <a:ext cx="5970587" cy="4406400"/>
          </a:xfrm>
        </p:spPr>
        <p:txBody>
          <a:bodyPr/>
          <a:lstStyle/>
          <a:p>
            <a:pPr lvl="0"/>
            <a:endParaRPr lang="en-AU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15924" y="3363402"/>
            <a:ext cx="2872800" cy="289346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975" indent="-180975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6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4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20000" indent="-180000">
              <a:defRPr lang="en-AU" sz="900" kern="1200" baseline="0" dirty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24799" y="1839910"/>
            <a:ext cx="2872800" cy="1368000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lang="en-US" sz="1400" b="0" kern="1200" cap="none" spc="0" baseline="0" dirty="0" smtClean="0">
                <a:solidFill>
                  <a:schemeClr val="accent2"/>
                </a:solidFill>
                <a:latin typeface="Arial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1293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1 Half Column Text + 2 Column N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Lock Shape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15924" y="3363402"/>
            <a:ext cx="2872800" cy="289346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975" indent="-180975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6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4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20000" indent="-180000">
              <a:defRPr lang="en-AU" sz="900" kern="1200" baseline="0" dirty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24799" y="1839910"/>
            <a:ext cx="2872800" cy="1368000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lang="en-US" sz="1400" b="0" kern="1200" cap="none" spc="0" baseline="0" dirty="0" smtClean="0">
                <a:solidFill>
                  <a:schemeClr val="accent2"/>
                </a:solidFill>
                <a:latin typeface="Arial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97525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3 Column Text [ Half Page ]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23863" y="4837113"/>
            <a:ext cx="2871787" cy="14097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3517200" y="3733799"/>
            <a:ext cx="5965200" cy="2513014"/>
          </a:xfrm>
        </p:spPr>
        <p:txBody>
          <a:bodyPr numCol="2" spcCol="36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424799" y="3725999"/>
            <a:ext cx="2872800" cy="900000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4800" y="2836800"/>
            <a:ext cx="9072000" cy="698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81765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3 Column Text [ Half Page ] + Image Top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23863" y="4837113"/>
            <a:ext cx="2871787" cy="14097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900" b="0" kern="1200" cap="none" spc="0" baseline="0" dirty="0" smtClean="0">
                <a:solidFill>
                  <a:srgbClr val="58595B"/>
                </a:solidFill>
                <a:latin typeface="Arial"/>
                <a:ea typeface="+mn-ea"/>
                <a:cs typeface="Arial" pitchFamily="34" charset="0"/>
              </a:defRPr>
            </a:lvl1pPr>
            <a:lvl2pPr>
              <a:defRPr lang="en-US" sz="900" b="0" kern="1200" cap="none" spc="0" baseline="0" dirty="0" smtClean="0">
                <a:solidFill>
                  <a:srgbClr val="58595B"/>
                </a:solidFill>
                <a:latin typeface="Arial"/>
                <a:ea typeface="+mn-ea"/>
                <a:cs typeface="Arial" pitchFamily="34" charset="0"/>
              </a:defRPr>
            </a:lvl2pPr>
            <a:lvl3pPr>
              <a:defRPr lang="en-US" sz="900" b="0" kern="1200" cap="none" spc="0" baseline="0" dirty="0" smtClean="0">
                <a:solidFill>
                  <a:srgbClr val="58595B"/>
                </a:solidFill>
                <a:latin typeface="Arial"/>
                <a:ea typeface="+mn-ea"/>
                <a:cs typeface="Arial" pitchFamily="34" charset="0"/>
              </a:defRPr>
            </a:lvl3pPr>
            <a:lvl4pPr>
              <a:defRPr lang="en-US" sz="900" b="0" kern="1200" cap="none" spc="0" baseline="0" dirty="0" smtClean="0">
                <a:solidFill>
                  <a:srgbClr val="58595B"/>
                </a:solidFill>
                <a:latin typeface="Arial"/>
                <a:ea typeface="+mn-ea"/>
                <a:cs typeface="Arial" pitchFamily="34" charset="0"/>
              </a:defRPr>
            </a:lvl4pPr>
            <a:lvl5pPr>
              <a:defRPr lang="en-AU" sz="900" b="0" kern="1200" cap="none" spc="0" baseline="0" dirty="0">
                <a:solidFill>
                  <a:srgbClr val="58595B"/>
                </a:solidFill>
                <a:latin typeface="Arial"/>
                <a:ea typeface="+mn-ea"/>
                <a:cs typeface="Arial" pitchFamily="34" charset="0"/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3517200" y="3733799"/>
            <a:ext cx="5965200" cy="2513014"/>
          </a:xfrm>
        </p:spPr>
        <p:txBody>
          <a:bodyPr numCol="2" spcCol="360000"/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424799" y="3725999"/>
            <a:ext cx="2872800" cy="900000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606000" y="813599"/>
            <a:ext cx="2872800" cy="27072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4800" y="813600"/>
            <a:ext cx="5965200" cy="2707200"/>
          </a:xfrm>
        </p:spPr>
        <p:txBody>
          <a:bodyPr wrap="square" anchor="b" anchorCtr="0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958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[ Intro + Image R 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4"/>
          <p:cNvSpPr>
            <a:spLocks noGrp="1"/>
          </p:cNvSpPr>
          <p:nvPr>
            <p:ph type="pic" sz="quarter" idx="30"/>
            <p:custDataLst>
              <p:tags r:id="rId1"/>
            </p:custDataLst>
          </p:nvPr>
        </p:nvSpPr>
        <p:spPr>
          <a:xfrm>
            <a:off x="3517200" y="1839913"/>
            <a:ext cx="5965200" cy="1853973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/>
            <p:custDataLst>
              <p:tags r:id="rId2"/>
            </p:custDataLst>
          </p:nvPr>
        </p:nvSpPr>
        <p:spPr>
          <a:xfrm>
            <a:off x="8092800" y="4842000"/>
            <a:ext cx="1393200" cy="1393200"/>
          </a:xfrm>
        </p:spPr>
        <p:txBody>
          <a:bodyPr/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  <p:custDataLst>
              <p:tags r:id="rId3"/>
            </p:custDataLst>
          </p:nvPr>
        </p:nvSpPr>
        <p:spPr>
          <a:xfrm>
            <a:off x="6559896" y="4842000"/>
            <a:ext cx="1393200" cy="1393200"/>
          </a:xfrm>
        </p:spPr>
        <p:txBody>
          <a:bodyPr/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1"/>
            <p:custDataLst>
              <p:tags r:id="rId4"/>
            </p:custDataLst>
          </p:nvPr>
        </p:nvSpPr>
        <p:spPr>
          <a:xfrm>
            <a:off x="5040000" y="4842000"/>
            <a:ext cx="1393200" cy="1393200"/>
          </a:xfrm>
        </p:spPr>
        <p:txBody>
          <a:bodyPr/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/>
            <p:custDataLst>
              <p:tags r:id="rId5"/>
            </p:custDataLst>
          </p:nvPr>
        </p:nvSpPr>
        <p:spPr>
          <a:xfrm>
            <a:off x="3517200" y="4842000"/>
            <a:ext cx="1393200" cy="1393200"/>
          </a:xfrm>
        </p:spPr>
        <p:txBody>
          <a:bodyPr/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5" hasCustomPrompt="1"/>
            <p:custDataLst>
              <p:tags r:id="rId6"/>
            </p:custDataLst>
          </p:nvPr>
        </p:nvSpPr>
        <p:spPr>
          <a:xfrm>
            <a:off x="3479100" y="3816121"/>
            <a:ext cx="1393200" cy="90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  <a:lvl2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2pPr>
            <a:lvl3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3pPr>
            <a:lvl4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4pPr>
            <a:lvl5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AU" sz="7200" b="1" kern="1200" cap="none" spc="-300" baseline="0" dirty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  <p:custDataLst>
              <p:tags r:id="rId7"/>
            </p:custDataLst>
          </p:nvPr>
        </p:nvSpPr>
        <p:spPr>
          <a:xfrm>
            <a:off x="5001900" y="3816121"/>
            <a:ext cx="1393200" cy="90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  <a:lvl2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2pPr>
            <a:lvl3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3pPr>
            <a:lvl4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4pPr>
            <a:lvl5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AU" sz="7200" b="1" kern="1200" cap="none" spc="-300" baseline="0" dirty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7" hasCustomPrompt="1"/>
            <p:custDataLst>
              <p:tags r:id="rId8"/>
            </p:custDataLst>
          </p:nvPr>
        </p:nvSpPr>
        <p:spPr>
          <a:xfrm>
            <a:off x="6521796" y="3816121"/>
            <a:ext cx="1393200" cy="90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  <a:lvl2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2pPr>
            <a:lvl3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3pPr>
            <a:lvl4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4pPr>
            <a:lvl5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AU" sz="7200" b="1" kern="1200" cap="none" spc="-300" baseline="0" dirty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8" hasCustomPrompt="1"/>
            <p:custDataLst>
              <p:tags r:id="rId9"/>
            </p:custDataLst>
          </p:nvPr>
        </p:nvSpPr>
        <p:spPr>
          <a:xfrm>
            <a:off x="8054700" y="3816121"/>
            <a:ext cx="1393200" cy="90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  <a:lvl2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2pPr>
            <a:lvl3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3pPr>
            <a:lvl4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4pPr>
            <a:lvl5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AU" sz="7200" b="1" kern="1200" cap="none" spc="-300" baseline="0" dirty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15" name="Rectangle 14"/>
          <p:cNvSpPr/>
          <p:nvPr userDrawn="1">
            <p:custDataLst>
              <p:tags r:id="rId10"/>
            </p:custDataLst>
          </p:nvPr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415924" y="2836862"/>
            <a:ext cx="2872800" cy="3409951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975" indent="-180975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6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4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20000" indent="-180000">
              <a:defRPr lang="en-AU" sz="900" kern="1200" baseline="0" dirty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7" hasCustomPrompt="1"/>
            <p:custDataLst>
              <p:tags r:id="rId12"/>
            </p:custDataLst>
          </p:nvPr>
        </p:nvSpPr>
        <p:spPr>
          <a:xfrm>
            <a:off x="424799" y="1839912"/>
            <a:ext cx="2872800" cy="792000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35"/>
            <p:custDataLst>
              <p:tags r:id="rId14"/>
            </p:custDataLst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2417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Column + 2 Column Text [ Half Page ] + Image Top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Lock Shape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3517200" y="3733799"/>
            <a:ext cx="5965200" cy="2513014"/>
          </a:xfrm>
        </p:spPr>
        <p:txBody>
          <a:bodyPr numCol="2" spcCol="360000"/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424799" y="3725999"/>
            <a:ext cx="2872800" cy="2512800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606000" y="813599"/>
            <a:ext cx="2872800" cy="27072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4800" y="813600"/>
            <a:ext cx="5965200" cy="2707200"/>
          </a:xfrm>
        </p:spPr>
        <p:txBody>
          <a:bodyPr wrap="square" anchor="b" anchorCtr="0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68565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Column + Intro + 2 Column Text [ Half Page 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Lock Shape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6606000" y="3733799"/>
            <a:ext cx="2872800" cy="2513014"/>
          </a:xfrm>
        </p:spPr>
        <p:txBody>
          <a:bodyPr numCol="1" spcCol="360000"/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3517200" y="4837113"/>
            <a:ext cx="2871787" cy="14097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3517200" y="3725999"/>
            <a:ext cx="2872800" cy="900000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17600" y="1838325"/>
            <a:ext cx="2872800" cy="44064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17200" y="813600"/>
            <a:ext cx="5983200" cy="2707200"/>
          </a:xfrm>
        </p:spPr>
        <p:txBody>
          <a:bodyPr wrap="square" anchor="b" anchorCtr="0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0280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Column + Intro + 2 Column Text [ Half Page ] + Quote Top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Lock Shape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24800" y="813600"/>
            <a:ext cx="2872800" cy="54216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6606000" y="3733799"/>
            <a:ext cx="2872800" cy="2513014"/>
          </a:xfrm>
        </p:spPr>
        <p:txBody>
          <a:bodyPr numCol="1" spcCol="360000"/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3517200" y="4837113"/>
            <a:ext cx="2871787" cy="14097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3517200" y="3725999"/>
            <a:ext cx="2872800" cy="900000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17200" y="813600"/>
            <a:ext cx="2872800" cy="2707200"/>
          </a:xfrm>
        </p:spPr>
        <p:txBody>
          <a:bodyPr wrap="square" anchor="b" anchorCtr="0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32377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s + Images [ 9 Deals 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24800" y="1839600"/>
            <a:ext cx="1368000" cy="1368000"/>
          </a:xfrm>
          <a:solidFill>
            <a:schemeClr val="bg1">
              <a:lumMod val="85000"/>
            </a:schemeClr>
          </a:solidFill>
        </p:spPr>
        <p:txBody>
          <a:bodyPr lIns="144000" tIns="108000" rIns="144000" bIns="108000" anchor="ctr" anchorCtr="0">
            <a:noAutofit/>
          </a:bodyPr>
          <a:lstStyle>
            <a:lvl1pPr>
              <a:defRPr>
                <a:solidFill>
                  <a:srgbClr val="58595B"/>
                </a:solidFill>
              </a:defRPr>
            </a:lvl1pPr>
            <a:lvl2pPr>
              <a:buClr>
                <a:schemeClr val="tx1">
                  <a:lumMod val="60000"/>
                  <a:lumOff val="40000"/>
                </a:schemeClr>
              </a:buClr>
              <a:defRPr>
                <a:solidFill>
                  <a:srgbClr val="58595B"/>
                </a:solidFill>
              </a:defRPr>
            </a:lvl2pPr>
            <a:lvl3pPr>
              <a:buClr>
                <a:schemeClr val="tx1">
                  <a:lumMod val="60000"/>
                  <a:lumOff val="40000"/>
                </a:schemeClr>
              </a:buClr>
              <a:defRPr>
                <a:solidFill>
                  <a:srgbClr val="58595B"/>
                </a:solidFill>
              </a:defRPr>
            </a:lvl3pPr>
            <a:lvl4pPr>
              <a:buClr>
                <a:schemeClr val="tx1">
                  <a:lumMod val="60000"/>
                  <a:lumOff val="40000"/>
                </a:schemeClr>
              </a:buClr>
              <a:defRPr>
                <a:solidFill>
                  <a:srgbClr val="58595B"/>
                </a:solidFill>
              </a:defRPr>
            </a:lvl4pPr>
            <a:lvl5pPr>
              <a:buClr>
                <a:schemeClr val="tx1">
                  <a:lumMod val="60000"/>
                  <a:lumOff val="40000"/>
                </a:schemeClr>
              </a:buCl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1920934" y="1839600"/>
            <a:ext cx="1368000" cy="13680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endParaRPr lang="en-A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45"/>
          </p:nvPr>
        </p:nvSpPr>
        <p:spPr>
          <a:xfrm>
            <a:off x="424800" y="3362400"/>
            <a:ext cx="1368000" cy="1368000"/>
          </a:xfrm>
          <a:solidFill>
            <a:schemeClr val="bg1">
              <a:lumMod val="85000"/>
            </a:schemeClr>
          </a:solidFill>
        </p:spPr>
        <p:txBody>
          <a:bodyPr lIns="144000" tIns="108000" rIns="144000" bIns="108000" anchor="ctr" anchorCtr="0">
            <a:noAutofit/>
          </a:bodyPr>
          <a:lstStyle>
            <a:lvl1pPr>
              <a:defRPr>
                <a:solidFill>
                  <a:srgbClr val="58595B"/>
                </a:solidFill>
              </a:defRPr>
            </a:lvl1pPr>
            <a:lvl2pPr>
              <a:defRPr lang="en-US" sz="900" b="0" kern="1200" cap="none" spc="0" baseline="0" dirty="0" smtClean="0">
                <a:solidFill>
                  <a:srgbClr val="58595B"/>
                </a:solidFill>
                <a:latin typeface="Arial"/>
                <a:ea typeface="+mn-ea"/>
                <a:cs typeface="Arial" pitchFamily="34" charset="0"/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1916171" y="3362400"/>
            <a:ext cx="1368000" cy="13680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endParaRPr lang="en-AU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47"/>
          </p:nvPr>
        </p:nvSpPr>
        <p:spPr>
          <a:xfrm>
            <a:off x="424800" y="4881755"/>
            <a:ext cx="1368000" cy="1368000"/>
          </a:xfrm>
          <a:solidFill>
            <a:schemeClr val="bg1">
              <a:lumMod val="85000"/>
            </a:schemeClr>
          </a:solidFill>
        </p:spPr>
        <p:txBody>
          <a:bodyPr lIns="144000" tIns="108000" rIns="144000" bIns="108000" anchor="ctr" anchorCtr="0">
            <a:noAutofit/>
          </a:bodyPr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1916171" y="4881755"/>
            <a:ext cx="1368000" cy="13680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endParaRPr lang="en-AU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49"/>
          </p:nvPr>
        </p:nvSpPr>
        <p:spPr>
          <a:xfrm>
            <a:off x="3517200" y="1839600"/>
            <a:ext cx="1368000" cy="1368000"/>
          </a:xfrm>
          <a:solidFill>
            <a:schemeClr val="bg1">
              <a:lumMod val="85000"/>
            </a:schemeClr>
          </a:solidFill>
        </p:spPr>
        <p:txBody>
          <a:bodyPr lIns="144000" tIns="108000" rIns="144000" bIns="108000" anchor="ctr" anchorCtr="0">
            <a:noAutofit/>
          </a:bodyPr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034062" y="1839600"/>
            <a:ext cx="1368000" cy="13680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endParaRPr lang="en-AU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51"/>
          </p:nvPr>
        </p:nvSpPr>
        <p:spPr>
          <a:xfrm>
            <a:off x="3517200" y="3362400"/>
            <a:ext cx="1368000" cy="1368000"/>
          </a:xfrm>
          <a:solidFill>
            <a:schemeClr val="bg1">
              <a:lumMod val="85000"/>
            </a:schemeClr>
          </a:solidFill>
        </p:spPr>
        <p:txBody>
          <a:bodyPr lIns="144000" tIns="108000" rIns="144000" bIns="108000" anchor="ctr" anchorCtr="0">
            <a:noAutofit/>
          </a:bodyPr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52"/>
          </p:nvPr>
        </p:nvSpPr>
        <p:spPr>
          <a:xfrm>
            <a:off x="5034062" y="3362400"/>
            <a:ext cx="1368000" cy="13680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endParaRPr lang="en-AU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3517200" y="4881755"/>
            <a:ext cx="1368000" cy="1368000"/>
          </a:xfrm>
          <a:solidFill>
            <a:schemeClr val="bg1">
              <a:lumMod val="85000"/>
            </a:schemeClr>
          </a:solidFill>
        </p:spPr>
        <p:txBody>
          <a:bodyPr lIns="144000" tIns="108000" rIns="144000" bIns="108000" anchor="ctr" anchorCtr="0">
            <a:noAutofit/>
          </a:bodyPr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54"/>
          </p:nvPr>
        </p:nvSpPr>
        <p:spPr>
          <a:xfrm>
            <a:off x="5034062" y="4881755"/>
            <a:ext cx="1368000" cy="13680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endParaRPr lang="en-AU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6606000" y="1839600"/>
            <a:ext cx="1368000" cy="1368000"/>
          </a:xfrm>
          <a:solidFill>
            <a:schemeClr val="bg1">
              <a:lumMod val="85000"/>
            </a:schemeClr>
          </a:solidFill>
        </p:spPr>
        <p:txBody>
          <a:bodyPr lIns="144000" tIns="108000" rIns="144000" bIns="108000" anchor="ctr" anchorCtr="0">
            <a:noAutofit/>
          </a:bodyPr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8121068" y="1839600"/>
            <a:ext cx="1368000" cy="13680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endParaRPr lang="en-AU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6606000" y="3362400"/>
            <a:ext cx="1368000" cy="1368000"/>
          </a:xfrm>
          <a:solidFill>
            <a:schemeClr val="bg1">
              <a:lumMod val="85000"/>
            </a:schemeClr>
          </a:solidFill>
        </p:spPr>
        <p:txBody>
          <a:bodyPr lIns="144000" tIns="108000" rIns="144000" bIns="108000" anchor="ctr" anchorCtr="0">
            <a:noAutofit/>
          </a:bodyPr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8121068" y="3362400"/>
            <a:ext cx="1368000" cy="13680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endParaRPr lang="en-AU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6606000" y="4881755"/>
            <a:ext cx="1368000" cy="1368000"/>
          </a:xfrm>
          <a:solidFill>
            <a:schemeClr val="bg1">
              <a:lumMod val="85000"/>
            </a:schemeClr>
          </a:solidFill>
        </p:spPr>
        <p:txBody>
          <a:bodyPr lIns="144000" tIns="108000" rIns="144000" bIns="108000" anchor="ctr" anchorCtr="0">
            <a:noAutofit/>
          </a:bodyPr>
          <a:lstStyle>
            <a:lvl1pPr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60"/>
          </p:nvPr>
        </p:nvSpPr>
        <p:spPr>
          <a:xfrm>
            <a:off x="8121068" y="4881755"/>
            <a:ext cx="1368000" cy="13680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62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74284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+ Tombstones [ 9 Deals 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423863" y="3528000"/>
            <a:ext cx="1386000" cy="6732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 anchor="t" anchorCtr="1">
            <a:noAutofit/>
          </a:bodyPr>
          <a:lstStyle>
            <a:lvl1pPr marL="0" indent="0" algn="l" defTabSz="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900" b="0" cap="none" spc="0">
                <a:solidFill>
                  <a:srgbClr val="58595B"/>
                </a:solidFill>
                <a:latin typeface="Arial"/>
              </a:defRPr>
            </a:lvl1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47" name="Picture Placeholder 3"/>
          <p:cNvSpPr>
            <a:spLocks noGrp="1" noChangeAspect="1"/>
          </p:cNvSpPr>
          <p:nvPr>
            <p:ph type="pic" sz="quarter" idx="62"/>
          </p:nvPr>
        </p:nvSpPr>
        <p:spPr>
          <a:xfrm>
            <a:off x="1954213" y="3528000"/>
            <a:ext cx="1386000" cy="68119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endParaRPr lang="en-AU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63"/>
          </p:nvPr>
        </p:nvSpPr>
        <p:spPr>
          <a:xfrm>
            <a:off x="1954213" y="4206016"/>
            <a:ext cx="1386000" cy="6732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 anchor="t" anchorCtr="1">
            <a:noAutofit/>
          </a:bodyPr>
          <a:lstStyle>
            <a:lvl1pPr marL="0" indent="0" algn="ctr" defTabSz="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900" b="0" cap="none" spc="0" baseline="0">
                <a:solidFill>
                  <a:srgbClr val="58595B"/>
                </a:solidFill>
                <a:latin typeface="Arial"/>
              </a:defRPr>
            </a:lvl1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49" name="Picture Placeholder 3"/>
          <p:cNvSpPr>
            <a:spLocks noGrp="1" noChangeAspect="1"/>
          </p:cNvSpPr>
          <p:nvPr>
            <p:ph type="pic" sz="quarter" idx="64"/>
          </p:nvPr>
        </p:nvSpPr>
        <p:spPr>
          <a:xfrm>
            <a:off x="3521541" y="2159554"/>
            <a:ext cx="1386000" cy="68119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endParaRPr lang="en-AU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65"/>
          </p:nvPr>
        </p:nvSpPr>
        <p:spPr>
          <a:xfrm>
            <a:off x="3521541" y="2840400"/>
            <a:ext cx="1386000" cy="6732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 anchor="t" anchorCtr="1">
            <a:noAutofit/>
          </a:bodyPr>
          <a:lstStyle>
            <a:lvl1pPr algn="ctr">
              <a:spcAft>
                <a:spcPts val="600"/>
              </a:spcAft>
              <a:defRPr b="0">
                <a:solidFill>
                  <a:srgbClr val="58595B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Picture Placeholder 3"/>
          <p:cNvSpPr>
            <a:spLocks noGrp="1" noChangeAspect="1"/>
          </p:cNvSpPr>
          <p:nvPr>
            <p:ph type="pic" sz="quarter" idx="66"/>
          </p:nvPr>
        </p:nvSpPr>
        <p:spPr>
          <a:xfrm>
            <a:off x="5047200" y="2840401"/>
            <a:ext cx="1386000" cy="68119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endParaRPr lang="en-AU" dirty="0"/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5047200" y="3528000"/>
            <a:ext cx="1386000" cy="6732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 anchor="t" anchorCtr="1">
            <a:noAutofit/>
          </a:bodyPr>
          <a:lstStyle>
            <a:lvl1pPr marL="0" indent="0" algn="ctr" defTabSz="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900" b="0" cap="none" spc="0">
                <a:solidFill>
                  <a:srgbClr val="58595B"/>
                </a:solidFill>
                <a:latin typeface="Arial"/>
              </a:defRPr>
            </a:lvl1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53" name="Picture Placeholder 3"/>
          <p:cNvSpPr>
            <a:spLocks noGrp="1" noChangeAspect="1"/>
          </p:cNvSpPr>
          <p:nvPr>
            <p:ph type="pic" sz="quarter" idx="68"/>
          </p:nvPr>
        </p:nvSpPr>
        <p:spPr>
          <a:xfrm>
            <a:off x="6585018" y="2840401"/>
            <a:ext cx="1386000" cy="68119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endParaRPr lang="en-AU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6585018" y="3528000"/>
            <a:ext cx="1386000" cy="6732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 anchor="t" anchorCtr="1">
            <a:noAutofit/>
          </a:bodyPr>
          <a:lstStyle>
            <a:lvl1pPr marL="0" indent="0" algn="ctr" defTabSz="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900" b="0" cap="none" spc="0">
                <a:solidFill>
                  <a:srgbClr val="58595B"/>
                </a:solidFill>
                <a:latin typeface="Arial"/>
              </a:defRPr>
            </a:lvl1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55" name="Picture Placeholder 3"/>
          <p:cNvSpPr>
            <a:spLocks noGrp="1" noChangeAspect="1"/>
          </p:cNvSpPr>
          <p:nvPr>
            <p:ph type="pic" sz="quarter" idx="70"/>
          </p:nvPr>
        </p:nvSpPr>
        <p:spPr>
          <a:xfrm>
            <a:off x="8115368" y="2160007"/>
            <a:ext cx="1386000" cy="68119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endParaRPr lang="en-AU" dirty="0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8115368" y="2840400"/>
            <a:ext cx="1386000" cy="6732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 anchor="t" anchorCtr="1">
            <a:noAutofit/>
          </a:bodyPr>
          <a:lstStyle>
            <a:lvl1pPr marL="0" indent="0" algn="ctr" defTabSz="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900" b="0" cap="none" spc="0">
                <a:solidFill>
                  <a:srgbClr val="58595B"/>
                </a:solidFill>
                <a:latin typeface="Arial"/>
              </a:defRPr>
            </a:lvl1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58" name="Picture Placeholder 3"/>
          <p:cNvSpPr>
            <a:spLocks noGrp="1" noChangeAspect="1"/>
          </p:cNvSpPr>
          <p:nvPr>
            <p:ph type="pic" sz="quarter" idx="72"/>
          </p:nvPr>
        </p:nvSpPr>
        <p:spPr>
          <a:xfrm>
            <a:off x="5048291" y="4399200"/>
            <a:ext cx="1386000" cy="68119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endParaRPr lang="en-AU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048291" y="5077502"/>
            <a:ext cx="1386000" cy="6732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 anchor="t" anchorCtr="1">
            <a:noAutofit/>
          </a:bodyPr>
          <a:lstStyle>
            <a:lvl1pPr marL="0" indent="0" algn="ctr" defTabSz="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900" b="0" cap="none" spc="0">
                <a:solidFill>
                  <a:srgbClr val="58595B"/>
                </a:solidFill>
                <a:latin typeface="Arial"/>
              </a:defRPr>
            </a:lvl1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60" name="Picture Placeholder 3"/>
          <p:cNvSpPr>
            <a:spLocks noGrp="1" noChangeAspect="1"/>
          </p:cNvSpPr>
          <p:nvPr>
            <p:ph type="pic" sz="quarter" idx="74"/>
          </p:nvPr>
        </p:nvSpPr>
        <p:spPr>
          <a:xfrm>
            <a:off x="6594543" y="4399200"/>
            <a:ext cx="1386000" cy="68119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endParaRPr lang="en-AU" dirty="0"/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6594543" y="5077502"/>
            <a:ext cx="1386000" cy="6732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 anchor="t" anchorCtr="1">
            <a:noAutofit/>
          </a:bodyPr>
          <a:lstStyle>
            <a:lvl1pPr marL="0" indent="0" algn="ctr" defTabSz="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900" b="0" cap="none" spc="0">
                <a:solidFill>
                  <a:srgbClr val="58595B"/>
                </a:solidFill>
                <a:latin typeface="Arial"/>
              </a:defRPr>
            </a:lvl1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77"/>
          </p:nvPr>
        </p:nvSpPr>
        <p:spPr>
          <a:xfrm>
            <a:off x="423863" y="5077502"/>
            <a:ext cx="1386000" cy="6732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 anchor="t" anchorCtr="1">
            <a:noAutofit/>
          </a:bodyPr>
          <a:lstStyle>
            <a:lvl1pPr marL="0" indent="0" algn="ctr" defTabSz="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900" b="0" cap="none" spc="0">
                <a:solidFill>
                  <a:srgbClr val="58595B"/>
                </a:solidFill>
                <a:latin typeface="Arial"/>
              </a:defRPr>
            </a:lvl1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24" name="Picture Placeholder 3"/>
          <p:cNvSpPr>
            <a:spLocks noGrp="1" noChangeAspect="1"/>
          </p:cNvSpPr>
          <p:nvPr>
            <p:ph type="pic" sz="quarter" idx="78"/>
          </p:nvPr>
        </p:nvSpPr>
        <p:spPr>
          <a:xfrm>
            <a:off x="423863" y="2840401"/>
            <a:ext cx="1386000" cy="68119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endParaRPr lang="en-AU" dirty="0"/>
          </a:p>
        </p:txBody>
      </p:sp>
      <p:sp>
        <p:nvSpPr>
          <p:cNvPr id="29" name="Picture Placeholder 3"/>
          <p:cNvSpPr>
            <a:spLocks noGrp="1" noChangeAspect="1"/>
          </p:cNvSpPr>
          <p:nvPr>
            <p:ph type="pic" sz="quarter" idx="80"/>
          </p:nvPr>
        </p:nvSpPr>
        <p:spPr>
          <a:xfrm>
            <a:off x="423863" y="4399200"/>
            <a:ext cx="1386000" cy="68119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81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74200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Chart L + Intro +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606000" y="1839913"/>
            <a:ext cx="2871787" cy="4406669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3517200" y="1839910"/>
            <a:ext cx="2872800" cy="1777934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98970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800" y="1839600"/>
            <a:ext cx="4406400" cy="4406400"/>
          </a:xfrm>
        </p:spPr>
        <p:txBody>
          <a:bodyPr numCol="2" spcCol="360000"/>
          <a:lstStyle>
            <a:lvl1pPr>
              <a:defRPr lang="en-US" sz="900" kern="1200" baseline="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975" indent="-180975">
              <a:defRPr lang="en-US" sz="900" kern="1200" baseline="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60000" indent="-180000">
              <a:defRPr lang="en-US" sz="900" kern="1200" baseline="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40000" indent="-180000">
              <a:defRPr lang="en-US" sz="900" kern="1200" baseline="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20000" indent="-180000">
              <a:defRPr lang="en-AU" sz="900" kern="1200" baseline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23"/>
          </p:nvPr>
        </p:nvSpPr>
        <p:spPr>
          <a:xfrm>
            <a:off x="5090400" y="1839600"/>
            <a:ext cx="4406400" cy="4406400"/>
          </a:xfrm>
        </p:spPr>
        <p:txBody>
          <a:bodyPr numCol="2" spcCol="360000"/>
          <a:lstStyle>
            <a:lvl1pPr>
              <a:defRPr lang="en-US" sz="900" kern="1200" baseline="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975" indent="-180975">
              <a:defRPr lang="en-US" sz="900" kern="1200" baseline="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60000" indent="-180000">
              <a:defRPr lang="en-US" sz="900" kern="1200" baseline="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40000" indent="-180000">
              <a:defRPr lang="en-US" sz="900" kern="1200" baseline="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20000" indent="-180000">
              <a:defRPr lang="en-AU" sz="900" kern="1200" baseline="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en-AU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92536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[ 1 Person ] + Quot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act Details"/>
          <p:cNvSpPr>
            <a:spLocks noGrp="1"/>
          </p:cNvSpPr>
          <p:nvPr>
            <p:ph type="pic" sz="quarter" idx="11"/>
          </p:nvPr>
        </p:nvSpPr>
        <p:spPr>
          <a:xfrm>
            <a:off x="424800" y="1839600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11" name="Contact Details"/>
          <p:cNvSpPr>
            <a:spLocks noGrp="1"/>
          </p:cNvSpPr>
          <p:nvPr>
            <p:ph type="body" sz="quarter" idx="15"/>
          </p:nvPr>
        </p:nvSpPr>
        <p:spPr>
          <a:xfrm>
            <a:off x="1399366" y="1839600"/>
            <a:ext cx="1897200" cy="799200"/>
          </a:xfrm>
        </p:spPr>
        <p:txBody>
          <a:bodyPr/>
          <a:lstStyle>
            <a:lvl1pPr marL="0" indent="0" algn="l" defTabSz="18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 b="0" cap="none" spc="0">
                <a:solidFill>
                  <a:srgbClr val="58595B"/>
                </a:solidFill>
                <a:latin typeface="Arial"/>
              </a:defRPr>
            </a:lvl1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3517200" y="1839600"/>
            <a:ext cx="5965200" cy="4406400"/>
          </a:xfrm>
        </p:spPr>
        <p:txBody>
          <a:bodyPr numCol="2" spcCol="36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6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52326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[ 2 people 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act 1 Details"/>
          <p:cNvSpPr>
            <a:spLocks noGrp="1"/>
          </p:cNvSpPr>
          <p:nvPr>
            <p:ph type="pic" sz="quarter" idx="11"/>
          </p:nvPr>
        </p:nvSpPr>
        <p:spPr>
          <a:xfrm>
            <a:off x="424800" y="1840541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7" name="Contact 2 Details"/>
          <p:cNvSpPr>
            <a:spLocks noGrp="1"/>
          </p:cNvSpPr>
          <p:nvPr>
            <p:ph type="pic" sz="quarter" idx="12"/>
          </p:nvPr>
        </p:nvSpPr>
        <p:spPr>
          <a:xfrm>
            <a:off x="5089779" y="1840541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9" name="Contact 1 Details"/>
          <p:cNvSpPr>
            <a:spLocks noGrp="1"/>
          </p:cNvSpPr>
          <p:nvPr>
            <p:ph type="body" sz="quarter" idx="13"/>
          </p:nvPr>
        </p:nvSpPr>
        <p:spPr>
          <a:xfrm>
            <a:off x="1407884" y="1839600"/>
            <a:ext cx="3420000" cy="792000"/>
          </a:xfrm>
        </p:spPr>
        <p:txBody>
          <a:bodyPr/>
          <a:lstStyle>
            <a:lvl1pPr marL="0" indent="0" algn="l" defTabSz="18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900" b="0" kern="1200" cap="none" spc="0" baseline="0" dirty="0" smtClean="0">
                <a:solidFill>
                  <a:srgbClr val="58595B"/>
                </a:solidFill>
                <a:latin typeface="Arial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Contact 2 Details"/>
          <p:cNvSpPr>
            <a:spLocks noGrp="1"/>
          </p:cNvSpPr>
          <p:nvPr>
            <p:ph type="body" sz="quarter" idx="14"/>
          </p:nvPr>
        </p:nvSpPr>
        <p:spPr>
          <a:xfrm>
            <a:off x="6078791" y="1839600"/>
            <a:ext cx="3420000" cy="792000"/>
          </a:xfrm>
        </p:spPr>
        <p:txBody>
          <a:bodyPr/>
          <a:lstStyle>
            <a:lvl1pPr marL="0" indent="0" algn="l" defTabSz="18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900" b="0" kern="1200" cap="none" spc="0" baseline="0" dirty="0" smtClean="0">
                <a:solidFill>
                  <a:srgbClr val="58595B"/>
                </a:solidFill>
                <a:latin typeface="Arial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24800" y="2836800"/>
            <a:ext cx="4406400" cy="3402000"/>
          </a:xfrm>
        </p:spPr>
        <p:txBody>
          <a:bodyPr/>
          <a:lstStyle>
            <a:lvl1pPr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975" indent="-180975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6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4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20000" indent="-180000">
              <a:defRPr lang="en-AU" sz="900" kern="1200" baseline="0" dirty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en-AU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5089779" y="2836800"/>
            <a:ext cx="4406400" cy="3402000"/>
          </a:xfrm>
        </p:spPr>
        <p:txBody>
          <a:bodyPr/>
          <a:lstStyle>
            <a:lvl1pPr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975" indent="-180975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6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4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20000" indent="-180000">
              <a:defRPr lang="en-AU" sz="900" kern="1200" baseline="0" dirty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9241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[ 3 People 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act 1 Details"/>
          <p:cNvSpPr>
            <a:spLocks noGrp="1"/>
          </p:cNvSpPr>
          <p:nvPr>
            <p:ph type="body" sz="quarter" idx="15"/>
          </p:nvPr>
        </p:nvSpPr>
        <p:spPr>
          <a:xfrm>
            <a:off x="1399366" y="1839600"/>
            <a:ext cx="1897200" cy="792000"/>
          </a:xfrm>
        </p:spPr>
        <p:txBody>
          <a:bodyPr/>
          <a:lstStyle>
            <a:lvl1pPr marL="0" indent="0" algn="l" defTabSz="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900" b="0" kern="1200" cap="none" spc="0" baseline="0" dirty="0" smtClean="0">
                <a:solidFill>
                  <a:srgbClr val="58595B"/>
                </a:solidFill>
                <a:latin typeface="Arial"/>
                <a:ea typeface="+mn-ea"/>
                <a:cs typeface="Arial" pitchFamily="34" charset="0"/>
              </a:defRPr>
            </a:lvl1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Contact 2 Details"/>
          <p:cNvSpPr>
            <a:spLocks noGrp="1"/>
          </p:cNvSpPr>
          <p:nvPr>
            <p:ph type="body" sz="quarter" idx="23"/>
          </p:nvPr>
        </p:nvSpPr>
        <p:spPr>
          <a:xfrm>
            <a:off x="4491830" y="1839600"/>
            <a:ext cx="1897200" cy="792000"/>
          </a:xfrm>
        </p:spPr>
        <p:txBody>
          <a:bodyPr/>
          <a:lstStyle>
            <a:lvl1pPr marL="0" indent="0" algn="l" defTabSz="18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900" b="0" kern="1200" cap="none" spc="0" baseline="0" dirty="0" smtClean="0">
                <a:solidFill>
                  <a:srgbClr val="58595B"/>
                </a:solidFill>
                <a:latin typeface="Arial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Contact 3 Details"/>
          <p:cNvSpPr>
            <a:spLocks noGrp="1"/>
          </p:cNvSpPr>
          <p:nvPr>
            <p:ph type="body" sz="quarter" idx="31"/>
          </p:nvPr>
        </p:nvSpPr>
        <p:spPr>
          <a:xfrm>
            <a:off x="7583003" y="1839600"/>
            <a:ext cx="1897200" cy="792000"/>
          </a:xfrm>
        </p:spPr>
        <p:txBody>
          <a:bodyPr/>
          <a:lstStyle>
            <a:lvl1pPr marL="0" indent="0" algn="l" defTabSz="18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900" b="0" kern="1200" cap="none" spc="0" baseline="0" dirty="0" smtClean="0">
                <a:solidFill>
                  <a:srgbClr val="58595B"/>
                </a:solidFill>
                <a:latin typeface="Arial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2"/>
          </p:nvPr>
        </p:nvSpPr>
        <p:spPr>
          <a:xfrm>
            <a:off x="424799" y="2836800"/>
            <a:ext cx="2872800" cy="3402000"/>
          </a:xfrm>
        </p:spPr>
        <p:txBody>
          <a:bodyPr/>
          <a:lstStyle>
            <a:lvl1pPr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975" indent="-180975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6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4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20000" indent="-180000">
              <a:defRPr lang="en-AU" sz="900" kern="1200" baseline="0" dirty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en-AU" dirty="0"/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33"/>
          </p:nvPr>
        </p:nvSpPr>
        <p:spPr>
          <a:xfrm>
            <a:off x="3517200" y="2836800"/>
            <a:ext cx="2872800" cy="3402000"/>
          </a:xfrm>
        </p:spPr>
        <p:txBody>
          <a:bodyPr/>
          <a:lstStyle>
            <a:lvl1pPr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975" indent="-180975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6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4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20000" indent="-180000">
              <a:defRPr lang="en-AU" sz="900" kern="1200" baseline="0" dirty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en-AU" dirty="0"/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6606000" y="2836800"/>
            <a:ext cx="2872800" cy="3402000"/>
          </a:xfrm>
        </p:spPr>
        <p:txBody>
          <a:bodyPr/>
          <a:lstStyle>
            <a:lvl1pPr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975" indent="-180975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6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40000" indent="-180000"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20000" indent="-180000">
              <a:defRPr lang="en-AU" sz="900" kern="1200" baseline="0" dirty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36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  <p:sp>
        <p:nvSpPr>
          <p:cNvPr id="20" name="Contact 1 Details"/>
          <p:cNvSpPr>
            <a:spLocks noGrp="1"/>
          </p:cNvSpPr>
          <p:nvPr>
            <p:ph type="pic" sz="quarter" idx="11"/>
          </p:nvPr>
        </p:nvSpPr>
        <p:spPr>
          <a:xfrm>
            <a:off x="424800" y="1839600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21" name="Contact 2 Details"/>
          <p:cNvSpPr>
            <a:spLocks noGrp="1"/>
          </p:cNvSpPr>
          <p:nvPr>
            <p:ph type="pic" sz="quarter" idx="19"/>
          </p:nvPr>
        </p:nvSpPr>
        <p:spPr>
          <a:xfrm>
            <a:off x="3517200" y="1839600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22" name="Contact 3 Details"/>
          <p:cNvSpPr>
            <a:spLocks noGrp="1"/>
          </p:cNvSpPr>
          <p:nvPr>
            <p:ph type="pic" sz="quarter" idx="27"/>
          </p:nvPr>
        </p:nvSpPr>
        <p:spPr>
          <a:xfrm>
            <a:off x="6606000" y="1839600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264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[ Image R 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8092566" y="4842000"/>
            <a:ext cx="1393200" cy="1393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551601" y="4842000"/>
            <a:ext cx="1393200" cy="1393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04084" y="4842000"/>
            <a:ext cx="1393200" cy="1393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3459844" y="4842000"/>
            <a:ext cx="1393200" cy="1393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1895193" y="4842000"/>
            <a:ext cx="1393200" cy="1393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854770" y="3816121"/>
            <a:ext cx="1393200" cy="90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AU" sz="7200" b="1" kern="1200" cap="none" spc="-300" baseline="0" dirty="0">
                <a:solidFill>
                  <a:srgbClr val="A7A9AC"/>
                </a:solidFill>
                <a:latin typeface="Arial"/>
                <a:ea typeface="+mj-ea"/>
                <a:cs typeface="+mj-cs"/>
              </a:defRPr>
            </a:lvl1pPr>
            <a:lvl2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2pPr>
            <a:lvl3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3pPr>
            <a:lvl4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4pPr>
            <a:lvl5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AU" sz="7200" b="1" kern="1200" cap="none" spc="-300" baseline="0" dirty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421101" y="3816121"/>
            <a:ext cx="1393200" cy="90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AU" sz="7200" b="1" kern="1200" cap="none" spc="-300" baseline="0" dirty="0">
                <a:solidFill>
                  <a:srgbClr val="A7A9AC"/>
                </a:solidFill>
                <a:latin typeface="Arial"/>
                <a:ea typeface="+mj-ea"/>
                <a:cs typeface="+mj-cs"/>
              </a:defRPr>
            </a:lvl1pPr>
            <a:lvl2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2pPr>
            <a:lvl3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3pPr>
            <a:lvl4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4pPr>
            <a:lvl5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AU" sz="7200" b="1" kern="1200" cap="none" spc="-300" baseline="0" dirty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966496" y="3816121"/>
            <a:ext cx="1393200" cy="90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AU" sz="7200" b="1" kern="1200" cap="none" spc="-300" baseline="0" dirty="0">
                <a:solidFill>
                  <a:srgbClr val="A7A9AC"/>
                </a:solidFill>
                <a:latin typeface="Arial"/>
                <a:ea typeface="+mj-ea"/>
                <a:cs typeface="+mj-cs"/>
              </a:defRPr>
            </a:lvl1pPr>
            <a:lvl2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2pPr>
            <a:lvl3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3pPr>
            <a:lvl4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4pPr>
            <a:lvl5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AU" sz="7200" b="1" kern="1200" cap="none" spc="-300" baseline="0" dirty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6517101" y="3816121"/>
            <a:ext cx="1393200" cy="90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AU" sz="7200" b="1" kern="1200" cap="none" spc="-300" baseline="0" dirty="0">
                <a:solidFill>
                  <a:srgbClr val="A7A9AC"/>
                </a:solidFill>
                <a:latin typeface="Arial"/>
                <a:ea typeface="+mj-ea"/>
                <a:cs typeface="+mj-cs"/>
              </a:defRPr>
            </a:lvl1pPr>
            <a:lvl2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2pPr>
            <a:lvl3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3pPr>
            <a:lvl4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4pPr>
            <a:lvl5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AU" sz="7200" b="1" kern="1200" cap="none" spc="-300" baseline="0" dirty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054700" y="3816121"/>
            <a:ext cx="1393200" cy="90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AU" sz="7200" b="1" kern="1200" cap="none" spc="-300" baseline="0" dirty="0">
                <a:solidFill>
                  <a:srgbClr val="A7A9AC"/>
                </a:solidFill>
                <a:latin typeface="Arial"/>
                <a:ea typeface="+mj-ea"/>
                <a:cs typeface="+mj-cs"/>
              </a:defRPr>
            </a:lvl1pPr>
            <a:lvl2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2pPr>
            <a:lvl3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3pPr>
            <a:lvl4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7200" b="1" kern="1200" cap="none" spc="-300" baseline="0" dirty="0" smtClean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4pPr>
            <a:lvl5pPr marL="0" indent="0" algn="ctr" defTabSz="18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AU" sz="7200" b="1" kern="1200" cap="none" spc="-300" baseline="0" dirty="0">
                <a:solidFill>
                  <a:srgbClr val="EE0088"/>
                </a:solidFill>
                <a:latin typeface="Arial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34"/>
          </p:nvPr>
        </p:nvSpPr>
        <p:spPr>
          <a:xfrm>
            <a:off x="1892300" y="1839913"/>
            <a:ext cx="7597775" cy="193675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54828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1 Half Column Text + CV [ 4 People 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24800" y="3781424"/>
            <a:ext cx="2872800" cy="2462849"/>
          </a:xfrm>
        </p:spPr>
        <p:txBody>
          <a:bodyPr/>
          <a:lstStyle>
            <a:lvl1pPr>
              <a:defRPr lang="en-US" sz="900" b="0" kern="1200" cap="none" spc="0" baseline="0" dirty="0" smtClean="0">
                <a:solidFill>
                  <a:srgbClr val="50595B"/>
                </a:solidFill>
                <a:latin typeface="Arial"/>
                <a:ea typeface="+mn-ea"/>
                <a:cs typeface="Arial" pitchFamily="34" charset="0"/>
              </a:defRPr>
            </a:lvl1pPr>
            <a:lvl2pPr marL="180975" indent="-180975">
              <a:defRPr lang="en-US" sz="900" b="0" kern="1200" cap="none" spc="0" baseline="0" dirty="0" smtClean="0">
                <a:solidFill>
                  <a:srgbClr val="50595B"/>
                </a:solidFill>
                <a:latin typeface="Arial"/>
                <a:ea typeface="+mn-ea"/>
                <a:cs typeface="Arial" pitchFamily="34" charset="0"/>
              </a:defRPr>
            </a:lvl2pPr>
            <a:lvl3pPr marL="360000" indent="-180000">
              <a:defRPr lang="en-US" sz="900" b="0" kern="1200" cap="none" spc="0" baseline="0" dirty="0" smtClean="0">
                <a:solidFill>
                  <a:srgbClr val="50595B"/>
                </a:solidFill>
                <a:latin typeface="Arial"/>
                <a:ea typeface="+mn-ea"/>
                <a:cs typeface="Arial" pitchFamily="34" charset="0"/>
              </a:defRPr>
            </a:lvl3pPr>
            <a:lvl4pPr marL="540000" indent="-180000">
              <a:defRPr lang="en-US" sz="900" b="0" kern="1200" cap="none" spc="0" baseline="0" dirty="0" smtClean="0">
                <a:solidFill>
                  <a:srgbClr val="50595B"/>
                </a:solidFill>
                <a:latin typeface="Arial"/>
                <a:ea typeface="+mn-ea"/>
                <a:cs typeface="Arial" pitchFamily="34" charset="0"/>
              </a:defRPr>
            </a:lvl4pPr>
            <a:lvl5pPr marL="720000" indent="-180000">
              <a:defRPr lang="en-AU" sz="900" b="0" kern="1200" cap="none" spc="0" baseline="0" dirty="0">
                <a:solidFill>
                  <a:srgbClr val="50595B"/>
                </a:solidFill>
                <a:latin typeface="Arial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en-AU" dirty="0"/>
          </a:p>
        </p:txBody>
      </p:sp>
      <p:sp>
        <p:nvSpPr>
          <p:cNvPr id="7" name="Contact 1 Details"/>
          <p:cNvSpPr>
            <a:spLocks noGrp="1"/>
          </p:cNvSpPr>
          <p:nvPr>
            <p:ph type="pic" sz="quarter" idx="13"/>
          </p:nvPr>
        </p:nvSpPr>
        <p:spPr>
          <a:xfrm>
            <a:off x="3536628" y="1839600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B4B4B4"/>
            </a:solidFill>
          </a:ln>
        </p:spPr>
        <p:txBody>
          <a:bodyPr anchor="ctr" anchorCtr="0">
            <a:noAutofit/>
          </a:bodyPr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8" name="Contact 3 Details"/>
          <p:cNvSpPr>
            <a:spLocks noGrp="1"/>
          </p:cNvSpPr>
          <p:nvPr>
            <p:ph type="pic" sz="quarter" idx="14"/>
          </p:nvPr>
        </p:nvSpPr>
        <p:spPr>
          <a:xfrm>
            <a:off x="3536628" y="4127184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B4B4B4"/>
            </a:solidFill>
          </a:ln>
        </p:spPr>
        <p:txBody>
          <a:bodyPr anchor="ctr" anchorCtr="0">
            <a:noAutofit/>
          </a:bodyPr>
          <a:lstStyle>
            <a:lvl1pPr algn="ctr">
              <a:defRPr sz="900"/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9" name="Contact 2 Details"/>
          <p:cNvSpPr>
            <a:spLocks noGrp="1"/>
          </p:cNvSpPr>
          <p:nvPr>
            <p:ph type="pic" sz="quarter" idx="15"/>
          </p:nvPr>
        </p:nvSpPr>
        <p:spPr>
          <a:xfrm>
            <a:off x="3536628" y="2983392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B4B4B4"/>
            </a:solidFill>
          </a:ln>
        </p:spPr>
        <p:txBody>
          <a:bodyPr anchor="ctr" anchorCtr="0">
            <a:noAutofit/>
          </a:bodyPr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18" name="Contact 4 Details"/>
          <p:cNvSpPr>
            <a:spLocks noGrp="1"/>
          </p:cNvSpPr>
          <p:nvPr>
            <p:ph type="pic" sz="quarter" idx="17"/>
          </p:nvPr>
        </p:nvSpPr>
        <p:spPr>
          <a:xfrm>
            <a:off x="3536628" y="5270976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B4B4B4"/>
            </a:solidFill>
          </a:ln>
        </p:spPr>
        <p:txBody>
          <a:bodyPr anchor="ctr" anchorCtr="0">
            <a:noAutofit/>
          </a:bodyPr>
          <a:lstStyle>
            <a:lvl1pPr algn="ctr">
              <a:defRPr sz="900"/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"/>
          </p:nvPr>
        </p:nvSpPr>
        <p:spPr>
          <a:xfrm>
            <a:off x="4507200" y="1839912"/>
            <a:ext cx="4968000" cy="79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43"/>
          </p:nvPr>
        </p:nvSpPr>
        <p:spPr>
          <a:xfrm>
            <a:off x="4507200" y="2997199"/>
            <a:ext cx="4968000" cy="79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44"/>
          </p:nvPr>
        </p:nvSpPr>
        <p:spPr>
          <a:xfrm>
            <a:off x="4507200" y="4127499"/>
            <a:ext cx="4968000" cy="79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24799" y="1839911"/>
            <a:ext cx="2872800" cy="1701802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5"/>
          </p:nvPr>
        </p:nvSpPr>
        <p:spPr>
          <a:xfrm>
            <a:off x="4507200" y="5259600"/>
            <a:ext cx="4968000" cy="7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0807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1 Half Column Text + CV [ 8 People 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act 1 Details"/>
          <p:cNvSpPr>
            <a:spLocks noGrp="1"/>
          </p:cNvSpPr>
          <p:nvPr>
            <p:ph type="pic" sz="quarter" idx="13"/>
          </p:nvPr>
        </p:nvSpPr>
        <p:spPr>
          <a:xfrm>
            <a:off x="3536628" y="1839600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B4B4B4"/>
            </a:solidFill>
          </a:ln>
        </p:spPr>
        <p:txBody>
          <a:bodyPr anchor="ctr" anchorCtr="0">
            <a:noAutofit/>
          </a:bodyPr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8" name="Contact 3 Details"/>
          <p:cNvSpPr>
            <a:spLocks noGrp="1"/>
          </p:cNvSpPr>
          <p:nvPr>
            <p:ph type="pic" sz="quarter" idx="14"/>
          </p:nvPr>
        </p:nvSpPr>
        <p:spPr>
          <a:xfrm>
            <a:off x="3536628" y="4127184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B4B4B4"/>
            </a:solidFill>
          </a:ln>
        </p:spPr>
        <p:txBody>
          <a:bodyPr anchor="ctr" anchorCtr="0">
            <a:noAutofit/>
          </a:bodyPr>
          <a:lstStyle>
            <a:lvl1pPr algn="ctr">
              <a:defRPr sz="900"/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9" name="Contact 2 Details"/>
          <p:cNvSpPr>
            <a:spLocks noGrp="1"/>
          </p:cNvSpPr>
          <p:nvPr>
            <p:ph type="pic" sz="quarter" idx="15"/>
          </p:nvPr>
        </p:nvSpPr>
        <p:spPr>
          <a:xfrm>
            <a:off x="3536628" y="2983392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B4B4B4"/>
            </a:solidFill>
          </a:ln>
        </p:spPr>
        <p:txBody>
          <a:bodyPr anchor="ctr" anchorCtr="0">
            <a:noAutofit/>
          </a:bodyPr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18" name="Contact 4 Details"/>
          <p:cNvSpPr>
            <a:spLocks noGrp="1"/>
          </p:cNvSpPr>
          <p:nvPr>
            <p:ph type="pic" sz="quarter" idx="17"/>
          </p:nvPr>
        </p:nvSpPr>
        <p:spPr>
          <a:xfrm>
            <a:off x="3536628" y="5270976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B4B4B4"/>
            </a:solidFill>
          </a:ln>
        </p:spPr>
        <p:txBody>
          <a:bodyPr anchor="ctr" anchorCtr="0">
            <a:noAutofit/>
          </a:bodyPr>
          <a:lstStyle>
            <a:lvl1pPr algn="ctr">
              <a:defRPr sz="900"/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"/>
          </p:nvPr>
        </p:nvSpPr>
        <p:spPr>
          <a:xfrm>
            <a:off x="4524375" y="1838325"/>
            <a:ext cx="1883625" cy="7905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43"/>
          </p:nvPr>
        </p:nvSpPr>
        <p:spPr>
          <a:xfrm>
            <a:off x="4525200" y="2997199"/>
            <a:ext cx="1882800" cy="79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44"/>
          </p:nvPr>
        </p:nvSpPr>
        <p:spPr>
          <a:xfrm>
            <a:off x="4525200" y="4127499"/>
            <a:ext cx="1882800" cy="79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45"/>
          </p:nvPr>
        </p:nvSpPr>
        <p:spPr>
          <a:xfrm>
            <a:off x="4525200" y="5257801"/>
            <a:ext cx="1882800" cy="79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5" name="Contact 1 Details"/>
          <p:cNvSpPr>
            <a:spLocks noGrp="1"/>
          </p:cNvSpPr>
          <p:nvPr>
            <p:ph type="pic" sz="quarter" idx="46"/>
          </p:nvPr>
        </p:nvSpPr>
        <p:spPr>
          <a:xfrm>
            <a:off x="6610350" y="1839913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B4B4B4"/>
            </a:solidFill>
          </a:ln>
        </p:spPr>
        <p:txBody>
          <a:bodyPr anchor="ctr" anchorCtr="0">
            <a:noAutofit/>
          </a:bodyPr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16" name="Contact 3 Details"/>
          <p:cNvSpPr>
            <a:spLocks noGrp="1"/>
          </p:cNvSpPr>
          <p:nvPr>
            <p:ph type="pic" sz="quarter" idx="47"/>
          </p:nvPr>
        </p:nvSpPr>
        <p:spPr>
          <a:xfrm>
            <a:off x="6610350" y="4127497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B4B4B4"/>
            </a:solidFill>
          </a:ln>
        </p:spPr>
        <p:txBody>
          <a:bodyPr anchor="ctr" anchorCtr="0">
            <a:noAutofit/>
          </a:bodyPr>
          <a:lstStyle>
            <a:lvl1pPr algn="ctr">
              <a:defRPr sz="900"/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17" name="Contact 2 Details"/>
          <p:cNvSpPr>
            <a:spLocks noGrp="1"/>
          </p:cNvSpPr>
          <p:nvPr>
            <p:ph type="pic" sz="quarter" idx="48"/>
          </p:nvPr>
        </p:nvSpPr>
        <p:spPr>
          <a:xfrm>
            <a:off x="6610350" y="2983705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B4B4B4"/>
            </a:solidFill>
          </a:ln>
        </p:spPr>
        <p:txBody>
          <a:bodyPr anchor="ctr" anchorCtr="0">
            <a:noAutofit/>
          </a:bodyPr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19" name="Contact 4 Details"/>
          <p:cNvSpPr>
            <a:spLocks noGrp="1"/>
          </p:cNvSpPr>
          <p:nvPr>
            <p:ph type="pic" sz="quarter" idx="49"/>
          </p:nvPr>
        </p:nvSpPr>
        <p:spPr>
          <a:xfrm>
            <a:off x="6610350" y="5271289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B4B4B4"/>
            </a:solidFill>
          </a:ln>
        </p:spPr>
        <p:txBody>
          <a:bodyPr anchor="ctr" anchorCtr="0">
            <a:noAutofit/>
          </a:bodyPr>
          <a:lstStyle>
            <a:lvl1pPr algn="ctr">
              <a:defRPr sz="900"/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7599000" y="1838638"/>
            <a:ext cx="1882800" cy="7905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7599600" y="2997512"/>
            <a:ext cx="1882800" cy="79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7599600" y="4127812"/>
            <a:ext cx="1882800" cy="79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24800" y="3781424"/>
            <a:ext cx="2872800" cy="2462849"/>
          </a:xfrm>
        </p:spPr>
        <p:txBody>
          <a:bodyPr/>
          <a:lstStyle>
            <a:lvl1pPr>
              <a:defRPr lang="en-US" sz="900" b="0" kern="1200" cap="none" spc="0" baseline="0" dirty="0" smtClean="0">
                <a:solidFill>
                  <a:srgbClr val="50595B"/>
                </a:solidFill>
                <a:latin typeface="Arial"/>
                <a:ea typeface="+mn-ea"/>
                <a:cs typeface="Arial" pitchFamily="34" charset="0"/>
              </a:defRPr>
            </a:lvl1pPr>
            <a:lvl2pPr marL="180975" indent="-180975">
              <a:defRPr lang="en-US" sz="900" b="0" kern="1200" cap="none" spc="0" baseline="0" dirty="0" smtClean="0">
                <a:solidFill>
                  <a:srgbClr val="50595B"/>
                </a:solidFill>
                <a:latin typeface="Arial"/>
                <a:ea typeface="+mn-ea"/>
                <a:cs typeface="Arial" pitchFamily="34" charset="0"/>
              </a:defRPr>
            </a:lvl2pPr>
            <a:lvl3pPr marL="360000" indent="-180000">
              <a:defRPr lang="en-US" sz="900" b="0" kern="1200" cap="none" spc="0" baseline="0" dirty="0" smtClean="0">
                <a:solidFill>
                  <a:srgbClr val="50595B"/>
                </a:solidFill>
                <a:latin typeface="Arial"/>
                <a:ea typeface="+mn-ea"/>
                <a:cs typeface="Arial" pitchFamily="34" charset="0"/>
              </a:defRPr>
            </a:lvl3pPr>
            <a:lvl4pPr marL="540000" indent="-180000">
              <a:defRPr lang="en-US" sz="900" b="0" kern="1200" cap="none" spc="0" baseline="0" dirty="0" smtClean="0">
                <a:solidFill>
                  <a:srgbClr val="50595B"/>
                </a:solidFill>
                <a:latin typeface="Arial"/>
                <a:ea typeface="+mn-ea"/>
                <a:cs typeface="Arial" pitchFamily="34" charset="0"/>
              </a:defRPr>
            </a:lvl4pPr>
            <a:lvl5pPr marL="720000" indent="-180000">
              <a:defRPr lang="en-AU" sz="900" b="0" kern="1200" cap="none" spc="0" baseline="0" dirty="0">
                <a:solidFill>
                  <a:srgbClr val="50595B"/>
                </a:solidFill>
                <a:latin typeface="Arial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en-AU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24799" y="1839911"/>
            <a:ext cx="2872800" cy="1701802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53"/>
          </p:nvPr>
        </p:nvSpPr>
        <p:spPr>
          <a:xfrm>
            <a:off x="7599600" y="5259600"/>
            <a:ext cx="1882800" cy="7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4809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[ 15 People 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act 1 Details"/>
          <p:cNvSpPr>
            <a:spLocks noGrp="1"/>
          </p:cNvSpPr>
          <p:nvPr>
            <p:ph type="pic" sz="quarter" idx="11"/>
          </p:nvPr>
        </p:nvSpPr>
        <p:spPr>
          <a:xfrm>
            <a:off x="424800" y="1839600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11" name="Contact 1 Details"/>
          <p:cNvSpPr>
            <a:spLocks noGrp="1"/>
          </p:cNvSpPr>
          <p:nvPr>
            <p:ph type="body" sz="quarter" idx="15"/>
          </p:nvPr>
        </p:nvSpPr>
        <p:spPr>
          <a:xfrm>
            <a:off x="1400400" y="1839600"/>
            <a:ext cx="1897200" cy="7920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00" baseline="0">
                <a:solidFill>
                  <a:srgbClr val="58595B"/>
                </a:solidFill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sz="900">
                <a:solidFill>
                  <a:srgbClr val="58595B"/>
                </a:solidFill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sz="900">
                <a:solidFill>
                  <a:srgbClr val="58595B"/>
                </a:solidFill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sz="900">
                <a:solidFill>
                  <a:srgbClr val="58595B"/>
                </a:solidFill>
              </a:defRPr>
            </a:lvl4pPr>
            <a:lvl5pPr marL="720000" indent="-180000" algn="l" defTabSz="895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sz="900"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5" name="Contact 2 Details"/>
          <p:cNvSpPr>
            <a:spLocks noGrp="1"/>
          </p:cNvSpPr>
          <p:nvPr>
            <p:ph type="pic" sz="quarter" idx="19"/>
          </p:nvPr>
        </p:nvSpPr>
        <p:spPr>
          <a:xfrm>
            <a:off x="3517200" y="1839600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19" name="Contact 2 Details"/>
          <p:cNvSpPr>
            <a:spLocks noGrp="1"/>
          </p:cNvSpPr>
          <p:nvPr>
            <p:ph type="body" sz="quarter" idx="23"/>
          </p:nvPr>
        </p:nvSpPr>
        <p:spPr>
          <a:xfrm>
            <a:off x="4500000" y="1839600"/>
            <a:ext cx="1897200" cy="7920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900">
                <a:solidFill>
                  <a:srgbClr val="58595B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900">
                <a:solidFill>
                  <a:srgbClr val="58595B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900">
                <a:solidFill>
                  <a:srgbClr val="58595B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900"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3" name="Contact 3 Details"/>
          <p:cNvSpPr>
            <a:spLocks noGrp="1"/>
          </p:cNvSpPr>
          <p:nvPr>
            <p:ph type="pic" sz="quarter" idx="27"/>
          </p:nvPr>
        </p:nvSpPr>
        <p:spPr>
          <a:xfrm>
            <a:off x="6606000" y="1839600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27" name="Contact 3 Details"/>
          <p:cNvSpPr>
            <a:spLocks noGrp="1"/>
          </p:cNvSpPr>
          <p:nvPr>
            <p:ph type="body" sz="quarter" idx="31"/>
          </p:nvPr>
        </p:nvSpPr>
        <p:spPr>
          <a:xfrm>
            <a:off x="7581600" y="1839600"/>
            <a:ext cx="1897200" cy="7920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900">
                <a:solidFill>
                  <a:srgbClr val="58595B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900">
                <a:solidFill>
                  <a:srgbClr val="58595B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900">
                <a:solidFill>
                  <a:srgbClr val="58595B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900"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4" name="Contact 4 Details"/>
          <p:cNvSpPr>
            <a:spLocks noGrp="1"/>
          </p:cNvSpPr>
          <p:nvPr>
            <p:ph type="pic" sz="quarter" idx="32"/>
          </p:nvPr>
        </p:nvSpPr>
        <p:spPr>
          <a:xfrm>
            <a:off x="424800" y="2750146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16" name="Contact 4 Details"/>
          <p:cNvSpPr>
            <a:spLocks noGrp="1"/>
          </p:cNvSpPr>
          <p:nvPr>
            <p:ph type="body" sz="quarter" idx="33"/>
          </p:nvPr>
        </p:nvSpPr>
        <p:spPr>
          <a:xfrm>
            <a:off x="1400400" y="2750146"/>
            <a:ext cx="1897200" cy="792000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aseline="0"/>
            </a:lvl1pPr>
            <a:lvl2pPr>
              <a:lnSpc>
                <a:spcPct val="100000"/>
              </a:lnSpc>
              <a:spcAft>
                <a:spcPts val="0"/>
              </a:spcAft>
              <a:defRPr sz="900"/>
            </a:lvl2pPr>
            <a:lvl3pPr>
              <a:lnSpc>
                <a:spcPct val="100000"/>
              </a:lnSpc>
              <a:spcAft>
                <a:spcPts val="0"/>
              </a:spcAft>
              <a:defRPr sz="900"/>
            </a:lvl3pPr>
            <a:lvl4pPr>
              <a:lnSpc>
                <a:spcPct val="100000"/>
              </a:lnSpc>
              <a:spcAft>
                <a:spcPts val="0"/>
              </a:spcAft>
              <a:defRPr sz="900"/>
            </a:lvl4pPr>
            <a:lvl5pPr>
              <a:lnSpc>
                <a:spcPct val="1000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  <a:p>
            <a:pPr lvl="0"/>
            <a:endParaRPr lang="en-AU" dirty="0"/>
          </a:p>
        </p:txBody>
      </p:sp>
      <p:sp>
        <p:nvSpPr>
          <p:cNvPr id="17" name="Contact 5 Details"/>
          <p:cNvSpPr>
            <a:spLocks noGrp="1"/>
          </p:cNvSpPr>
          <p:nvPr>
            <p:ph type="pic" sz="quarter" idx="34"/>
          </p:nvPr>
        </p:nvSpPr>
        <p:spPr>
          <a:xfrm>
            <a:off x="3517200" y="2750146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18" name="Contact 5 Details"/>
          <p:cNvSpPr>
            <a:spLocks noGrp="1"/>
          </p:cNvSpPr>
          <p:nvPr>
            <p:ph type="body" sz="quarter" idx="35"/>
          </p:nvPr>
        </p:nvSpPr>
        <p:spPr>
          <a:xfrm>
            <a:off x="4500000" y="2750146"/>
            <a:ext cx="1897200" cy="7920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900"/>
            </a:lvl2pPr>
            <a:lvl3pPr>
              <a:lnSpc>
                <a:spcPct val="100000"/>
              </a:lnSpc>
              <a:spcAft>
                <a:spcPts val="0"/>
              </a:spcAft>
              <a:defRPr sz="900"/>
            </a:lvl3pPr>
            <a:lvl4pPr>
              <a:lnSpc>
                <a:spcPct val="100000"/>
              </a:lnSpc>
              <a:spcAft>
                <a:spcPts val="0"/>
              </a:spcAft>
              <a:defRPr sz="900"/>
            </a:lvl4pPr>
            <a:lvl5pPr>
              <a:lnSpc>
                <a:spcPct val="1000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20" name="Contact 6 Details"/>
          <p:cNvSpPr>
            <a:spLocks noGrp="1"/>
          </p:cNvSpPr>
          <p:nvPr>
            <p:ph type="pic" sz="quarter" idx="36"/>
          </p:nvPr>
        </p:nvSpPr>
        <p:spPr>
          <a:xfrm>
            <a:off x="6606000" y="2750146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21" name="Contact 6 Details"/>
          <p:cNvSpPr>
            <a:spLocks noGrp="1"/>
          </p:cNvSpPr>
          <p:nvPr>
            <p:ph type="body" sz="quarter" idx="37"/>
          </p:nvPr>
        </p:nvSpPr>
        <p:spPr>
          <a:xfrm>
            <a:off x="7581600" y="2750146"/>
            <a:ext cx="1897200" cy="7920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900"/>
            </a:lvl2pPr>
            <a:lvl3pPr>
              <a:lnSpc>
                <a:spcPct val="100000"/>
              </a:lnSpc>
              <a:spcAft>
                <a:spcPts val="0"/>
              </a:spcAft>
              <a:defRPr sz="900"/>
            </a:lvl3pPr>
            <a:lvl4pPr>
              <a:lnSpc>
                <a:spcPct val="100000"/>
              </a:lnSpc>
              <a:spcAft>
                <a:spcPts val="0"/>
              </a:spcAft>
              <a:defRPr sz="900"/>
            </a:lvl4pPr>
            <a:lvl5pPr>
              <a:lnSpc>
                <a:spcPct val="1000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22" name="Contact 7 Details"/>
          <p:cNvSpPr>
            <a:spLocks noGrp="1"/>
          </p:cNvSpPr>
          <p:nvPr>
            <p:ph type="pic" sz="quarter" idx="38"/>
          </p:nvPr>
        </p:nvSpPr>
        <p:spPr>
          <a:xfrm>
            <a:off x="424800" y="3651249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24" name="Contact 7 Details"/>
          <p:cNvSpPr>
            <a:spLocks noGrp="1"/>
          </p:cNvSpPr>
          <p:nvPr>
            <p:ph type="body" sz="quarter" idx="39"/>
          </p:nvPr>
        </p:nvSpPr>
        <p:spPr>
          <a:xfrm>
            <a:off x="1400400" y="3651249"/>
            <a:ext cx="1897200" cy="792000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/>
            </a:lvl1pPr>
            <a:lvl2pPr>
              <a:lnSpc>
                <a:spcPct val="100000"/>
              </a:lnSpc>
              <a:spcAft>
                <a:spcPts val="0"/>
              </a:spcAft>
              <a:defRPr sz="900"/>
            </a:lvl2pPr>
            <a:lvl3pPr>
              <a:lnSpc>
                <a:spcPct val="100000"/>
              </a:lnSpc>
              <a:spcAft>
                <a:spcPts val="0"/>
              </a:spcAft>
              <a:defRPr sz="900"/>
            </a:lvl3pPr>
            <a:lvl4pPr>
              <a:lnSpc>
                <a:spcPct val="100000"/>
              </a:lnSpc>
              <a:spcAft>
                <a:spcPts val="0"/>
              </a:spcAft>
              <a:defRPr sz="900"/>
            </a:lvl4pPr>
            <a:lvl5pPr>
              <a:lnSpc>
                <a:spcPct val="1000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  <a:p>
            <a:pPr lvl="0"/>
            <a:endParaRPr lang="en-US" dirty="0"/>
          </a:p>
        </p:txBody>
      </p:sp>
      <p:sp>
        <p:nvSpPr>
          <p:cNvPr id="25" name="Contact 8 Details"/>
          <p:cNvSpPr>
            <a:spLocks noGrp="1"/>
          </p:cNvSpPr>
          <p:nvPr>
            <p:ph type="pic" sz="quarter" idx="40"/>
          </p:nvPr>
        </p:nvSpPr>
        <p:spPr>
          <a:xfrm>
            <a:off x="3517200" y="3651249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26" name="Contact 8 Details"/>
          <p:cNvSpPr>
            <a:spLocks noGrp="1"/>
          </p:cNvSpPr>
          <p:nvPr>
            <p:ph type="body" sz="quarter" idx="41"/>
          </p:nvPr>
        </p:nvSpPr>
        <p:spPr>
          <a:xfrm>
            <a:off x="4500000" y="3651249"/>
            <a:ext cx="1897200" cy="7920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900"/>
            </a:lvl2pPr>
            <a:lvl3pPr>
              <a:lnSpc>
                <a:spcPct val="100000"/>
              </a:lnSpc>
              <a:spcAft>
                <a:spcPts val="0"/>
              </a:spcAft>
              <a:defRPr sz="900"/>
            </a:lvl3pPr>
            <a:lvl4pPr>
              <a:lnSpc>
                <a:spcPct val="100000"/>
              </a:lnSpc>
              <a:spcAft>
                <a:spcPts val="0"/>
              </a:spcAft>
              <a:defRPr sz="900"/>
            </a:lvl4pPr>
            <a:lvl5pPr>
              <a:lnSpc>
                <a:spcPct val="1000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Contact 9 Details"/>
          <p:cNvSpPr>
            <a:spLocks noGrp="1"/>
          </p:cNvSpPr>
          <p:nvPr>
            <p:ph type="pic" sz="quarter" idx="42"/>
          </p:nvPr>
        </p:nvSpPr>
        <p:spPr>
          <a:xfrm>
            <a:off x="6606000" y="3651249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29" name="Contact 9 Details"/>
          <p:cNvSpPr>
            <a:spLocks noGrp="1"/>
          </p:cNvSpPr>
          <p:nvPr>
            <p:ph type="body" sz="quarter" idx="43"/>
          </p:nvPr>
        </p:nvSpPr>
        <p:spPr>
          <a:xfrm>
            <a:off x="7581600" y="3651249"/>
            <a:ext cx="1897200" cy="7920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lang="en-US" sz="900" kern="1200" baseline="0" dirty="0" smtClean="0">
                <a:solidFill>
                  <a:srgbClr val="58595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900"/>
            </a:lvl2pPr>
            <a:lvl3pPr>
              <a:lnSpc>
                <a:spcPct val="100000"/>
              </a:lnSpc>
              <a:spcAft>
                <a:spcPts val="0"/>
              </a:spcAft>
              <a:defRPr sz="900"/>
            </a:lvl3pPr>
            <a:lvl4pPr>
              <a:lnSpc>
                <a:spcPct val="100000"/>
              </a:lnSpc>
              <a:spcAft>
                <a:spcPts val="0"/>
              </a:spcAft>
              <a:defRPr sz="900"/>
            </a:lvl4pPr>
            <a:lvl5pPr>
              <a:lnSpc>
                <a:spcPct val="1000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30" name="Contact 10 Details"/>
          <p:cNvSpPr>
            <a:spLocks noGrp="1"/>
          </p:cNvSpPr>
          <p:nvPr>
            <p:ph type="pic" sz="quarter" idx="44"/>
          </p:nvPr>
        </p:nvSpPr>
        <p:spPr>
          <a:xfrm>
            <a:off x="424800" y="4552352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33" name="Contact 10 Details"/>
          <p:cNvSpPr>
            <a:spLocks noGrp="1"/>
          </p:cNvSpPr>
          <p:nvPr>
            <p:ph type="body" sz="quarter" idx="45"/>
          </p:nvPr>
        </p:nvSpPr>
        <p:spPr>
          <a:xfrm>
            <a:off x="1400400" y="4552352"/>
            <a:ext cx="1897200" cy="792000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0" cap="none" spc="0" baseline="0">
                <a:solidFill>
                  <a:srgbClr val="58595B"/>
                </a:solidFill>
                <a:latin typeface="Arial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900"/>
            </a:lvl2pPr>
            <a:lvl3pPr>
              <a:lnSpc>
                <a:spcPct val="100000"/>
              </a:lnSpc>
              <a:spcAft>
                <a:spcPts val="0"/>
              </a:spcAft>
              <a:defRPr sz="900"/>
            </a:lvl3pPr>
            <a:lvl4pPr>
              <a:lnSpc>
                <a:spcPct val="100000"/>
              </a:lnSpc>
              <a:spcAft>
                <a:spcPts val="0"/>
              </a:spcAft>
              <a:defRPr sz="900"/>
            </a:lvl4pPr>
            <a:lvl5pPr>
              <a:lnSpc>
                <a:spcPct val="1000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Contact 11 Details"/>
          <p:cNvSpPr>
            <a:spLocks noGrp="1"/>
          </p:cNvSpPr>
          <p:nvPr>
            <p:ph type="pic" sz="quarter" idx="46"/>
          </p:nvPr>
        </p:nvSpPr>
        <p:spPr>
          <a:xfrm>
            <a:off x="3517200" y="4552352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35" name="Contact 11 Details"/>
          <p:cNvSpPr>
            <a:spLocks noGrp="1"/>
          </p:cNvSpPr>
          <p:nvPr>
            <p:ph type="body" sz="quarter" idx="47"/>
          </p:nvPr>
        </p:nvSpPr>
        <p:spPr>
          <a:xfrm>
            <a:off x="4500000" y="4552352"/>
            <a:ext cx="1897200" cy="792000"/>
          </a:xfrm>
        </p:spPr>
        <p:txBody>
          <a:bodyPr/>
          <a:lstStyle>
            <a:lvl1pPr marL="0" indent="0" algn="l" defTabSz="18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900" b="0" kern="1200" cap="none" spc="0" baseline="0" dirty="0" smtClean="0">
                <a:solidFill>
                  <a:srgbClr val="58595B"/>
                </a:solidFill>
                <a:latin typeface="Arial"/>
                <a:ea typeface="+mn-ea"/>
                <a:cs typeface="Arial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900"/>
            </a:lvl2pPr>
            <a:lvl3pPr>
              <a:lnSpc>
                <a:spcPct val="100000"/>
              </a:lnSpc>
              <a:spcAft>
                <a:spcPts val="0"/>
              </a:spcAft>
              <a:defRPr sz="900"/>
            </a:lvl3pPr>
            <a:lvl4pPr>
              <a:lnSpc>
                <a:spcPct val="100000"/>
              </a:lnSpc>
              <a:spcAft>
                <a:spcPts val="0"/>
              </a:spcAft>
              <a:defRPr sz="900"/>
            </a:lvl4pPr>
            <a:lvl5pPr>
              <a:lnSpc>
                <a:spcPct val="1000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8" name="Contact 12 Details"/>
          <p:cNvSpPr>
            <a:spLocks noGrp="1"/>
          </p:cNvSpPr>
          <p:nvPr>
            <p:ph type="pic" sz="quarter" idx="48"/>
          </p:nvPr>
        </p:nvSpPr>
        <p:spPr>
          <a:xfrm>
            <a:off x="6606000" y="4552352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39" name="Contact 12 Details"/>
          <p:cNvSpPr>
            <a:spLocks noGrp="1"/>
          </p:cNvSpPr>
          <p:nvPr>
            <p:ph type="body" sz="quarter" idx="49"/>
          </p:nvPr>
        </p:nvSpPr>
        <p:spPr>
          <a:xfrm>
            <a:off x="7581600" y="4552352"/>
            <a:ext cx="1897200" cy="792000"/>
          </a:xfrm>
        </p:spPr>
        <p:txBody>
          <a:bodyPr/>
          <a:lstStyle>
            <a:lvl1pPr marL="0" indent="0" algn="l" defTabSz="18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900" b="0" kern="1200" cap="none" spc="0" baseline="0" dirty="0" smtClean="0">
                <a:solidFill>
                  <a:srgbClr val="58595B"/>
                </a:solidFill>
                <a:latin typeface="Arial"/>
                <a:ea typeface="+mn-ea"/>
                <a:cs typeface="Arial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900"/>
            </a:lvl2pPr>
            <a:lvl3pPr>
              <a:lnSpc>
                <a:spcPct val="100000"/>
              </a:lnSpc>
              <a:spcAft>
                <a:spcPts val="0"/>
              </a:spcAft>
              <a:defRPr sz="900"/>
            </a:lvl3pPr>
            <a:lvl4pPr>
              <a:lnSpc>
                <a:spcPct val="100000"/>
              </a:lnSpc>
              <a:spcAft>
                <a:spcPts val="0"/>
              </a:spcAft>
              <a:defRPr sz="900"/>
            </a:lvl4pPr>
            <a:lvl5pPr>
              <a:lnSpc>
                <a:spcPct val="1000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41" name="Contact 13 Details"/>
          <p:cNvSpPr>
            <a:spLocks noGrp="1"/>
          </p:cNvSpPr>
          <p:nvPr>
            <p:ph type="pic" sz="quarter" idx="50"/>
          </p:nvPr>
        </p:nvSpPr>
        <p:spPr>
          <a:xfrm>
            <a:off x="424800" y="5438088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2" name="Contact 13 Details"/>
          <p:cNvSpPr>
            <a:spLocks noGrp="1"/>
          </p:cNvSpPr>
          <p:nvPr>
            <p:ph type="body" sz="quarter" idx="51"/>
          </p:nvPr>
        </p:nvSpPr>
        <p:spPr>
          <a:xfrm>
            <a:off x="1400400" y="5438088"/>
            <a:ext cx="1897200" cy="792000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900"/>
            </a:lvl2pPr>
            <a:lvl3pPr>
              <a:lnSpc>
                <a:spcPct val="100000"/>
              </a:lnSpc>
              <a:spcAft>
                <a:spcPts val="0"/>
              </a:spcAft>
              <a:defRPr sz="900"/>
            </a:lvl3pPr>
            <a:lvl4pPr>
              <a:lnSpc>
                <a:spcPct val="100000"/>
              </a:lnSpc>
              <a:spcAft>
                <a:spcPts val="0"/>
              </a:spcAft>
              <a:defRPr sz="900"/>
            </a:lvl4pPr>
            <a:lvl5pPr>
              <a:lnSpc>
                <a:spcPct val="1000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3" name="Contact 14 Details"/>
          <p:cNvSpPr>
            <a:spLocks noGrp="1"/>
          </p:cNvSpPr>
          <p:nvPr>
            <p:ph type="pic" sz="quarter" idx="52"/>
          </p:nvPr>
        </p:nvSpPr>
        <p:spPr>
          <a:xfrm>
            <a:off x="3517200" y="5438088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4" name="Contact 14 Details"/>
          <p:cNvSpPr>
            <a:spLocks noGrp="1"/>
          </p:cNvSpPr>
          <p:nvPr>
            <p:ph type="body" sz="quarter" idx="53"/>
          </p:nvPr>
        </p:nvSpPr>
        <p:spPr>
          <a:xfrm>
            <a:off x="4500000" y="5438088"/>
            <a:ext cx="1897200" cy="792000"/>
          </a:xfrm>
        </p:spPr>
        <p:txBody>
          <a:bodyPr/>
          <a:lstStyle>
            <a:lvl1pPr marL="0" indent="0" algn="l" defTabSz="18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900" b="0" kern="1200" cap="none" spc="0" baseline="0" dirty="0" smtClean="0">
                <a:solidFill>
                  <a:srgbClr val="58595B"/>
                </a:solidFill>
                <a:latin typeface="Arial"/>
                <a:ea typeface="+mn-ea"/>
                <a:cs typeface="Arial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900"/>
            </a:lvl2pPr>
            <a:lvl3pPr>
              <a:lnSpc>
                <a:spcPct val="100000"/>
              </a:lnSpc>
              <a:spcAft>
                <a:spcPts val="0"/>
              </a:spcAft>
              <a:defRPr sz="900"/>
            </a:lvl3pPr>
            <a:lvl4pPr>
              <a:lnSpc>
                <a:spcPct val="100000"/>
              </a:lnSpc>
              <a:spcAft>
                <a:spcPts val="0"/>
              </a:spcAft>
              <a:defRPr sz="900"/>
            </a:lvl4pPr>
            <a:lvl5pPr>
              <a:lnSpc>
                <a:spcPct val="1000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45" name="Contact 15 Details"/>
          <p:cNvSpPr>
            <a:spLocks noGrp="1"/>
          </p:cNvSpPr>
          <p:nvPr>
            <p:ph type="pic" sz="quarter" idx="54"/>
          </p:nvPr>
        </p:nvSpPr>
        <p:spPr>
          <a:xfrm>
            <a:off x="6606000" y="5438088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6" name="Contact 15 Details"/>
          <p:cNvSpPr>
            <a:spLocks noGrp="1"/>
          </p:cNvSpPr>
          <p:nvPr>
            <p:ph type="body" sz="quarter" idx="55"/>
          </p:nvPr>
        </p:nvSpPr>
        <p:spPr>
          <a:xfrm>
            <a:off x="7581600" y="5438088"/>
            <a:ext cx="1897200" cy="792000"/>
          </a:xfrm>
        </p:spPr>
        <p:txBody>
          <a:bodyPr/>
          <a:lstStyle>
            <a:lvl1pPr marL="0" indent="0" algn="l" defTabSz="18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900" b="0" kern="1200" cap="none" spc="0" baseline="0" dirty="0" smtClean="0">
                <a:solidFill>
                  <a:srgbClr val="58595B"/>
                </a:solidFill>
                <a:latin typeface="Arial"/>
                <a:ea typeface="+mn-ea"/>
                <a:cs typeface="Arial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900">
                <a:solidFill>
                  <a:srgbClr val="58595B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900">
                <a:solidFill>
                  <a:srgbClr val="58595B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900">
                <a:solidFill>
                  <a:srgbClr val="58595B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900"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56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57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3701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[ 4 People ] + Images Top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&lt;docid&gt;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45"/>
          </p:nvPr>
        </p:nvSpPr>
        <p:spPr>
          <a:xfrm>
            <a:off x="1411200" y="1839913"/>
            <a:ext cx="1882800" cy="135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46"/>
          </p:nvPr>
        </p:nvSpPr>
        <p:spPr>
          <a:xfrm>
            <a:off x="1411200" y="3330000"/>
            <a:ext cx="1882800" cy="135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47"/>
          </p:nvPr>
        </p:nvSpPr>
        <p:spPr>
          <a:xfrm>
            <a:off x="1411200" y="4838400"/>
            <a:ext cx="1882800" cy="135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48"/>
          </p:nvPr>
        </p:nvSpPr>
        <p:spPr>
          <a:xfrm>
            <a:off x="4514400" y="3330000"/>
            <a:ext cx="1882800" cy="13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49"/>
          </p:nvPr>
        </p:nvSpPr>
        <p:spPr>
          <a:xfrm>
            <a:off x="3520800" y="2984400"/>
            <a:ext cx="1080000" cy="216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50"/>
          </p:nvPr>
        </p:nvSpPr>
        <p:spPr>
          <a:xfrm>
            <a:off x="4766400" y="2984400"/>
            <a:ext cx="1080000" cy="216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51"/>
          </p:nvPr>
        </p:nvSpPr>
        <p:spPr>
          <a:xfrm>
            <a:off x="7207200" y="2984400"/>
            <a:ext cx="1080000" cy="216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52"/>
          </p:nvPr>
        </p:nvSpPr>
        <p:spPr>
          <a:xfrm>
            <a:off x="8420400" y="2984400"/>
            <a:ext cx="1080000" cy="216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53"/>
          </p:nvPr>
        </p:nvSpPr>
        <p:spPr>
          <a:xfrm>
            <a:off x="5990400" y="2984400"/>
            <a:ext cx="1080000" cy="216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  <p:sp>
        <p:nvSpPr>
          <p:cNvPr id="26" name="Contact 1 Details"/>
          <p:cNvSpPr>
            <a:spLocks noGrp="1"/>
          </p:cNvSpPr>
          <p:nvPr>
            <p:ph type="pic" sz="quarter" idx="54"/>
          </p:nvPr>
        </p:nvSpPr>
        <p:spPr>
          <a:xfrm>
            <a:off x="424800" y="1839600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31" name="Contact 2 Details"/>
          <p:cNvSpPr>
            <a:spLocks noGrp="1"/>
          </p:cNvSpPr>
          <p:nvPr>
            <p:ph type="pic" sz="quarter" idx="19"/>
          </p:nvPr>
        </p:nvSpPr>
        <p:spPr>
          <a:xfrm>
            <a:off x="423863" y="3330000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32" name="Contact 3 Details"/>
          <p:cNvSpPr>
            <a:spLocks noGrp="1"/>
          </p:cNvSpPr>
          <p:nvPr>
            <p:ph type="pic" sz="quarter" idx="27"/>
          </p:nvPr>
        </p:nvSpPr>
        <p:spPr>
          <a:xfrm>
            <a:off x="423863" y="4838400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33" name="Contact 5 Details"/>
          <p:cNvSpPr>
            <a:spLocks noGrp="1"/>
          </p:cNvSpPr>
          <p:nvPr>
            <p:ph type="pic" sz="quarter" idx="34"/>
          </p:nvPr>
        </p:nvSpPr>
        <p:spPr>
          <a:xfrm>
            <a:off x="3520800" y="3330000"/>
            <a:ext cx="792000" cy="792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  <a:ln>
            <a:solidFill>
              <a:srgbClr val="B4B4B4"/>
            </a:solidFill>
          </a:ln>
        </p:spPr>
        <p:txBody>
          <a:bodyPr/>
          <a:lstStyle>
            <a:lvl1pPr algn="ctr">
              <a:defRPr lang="en-AU" sz="9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55"/>
          </p:nvPr>
        </p:nvSpPr>
        <p:spPr>
          <a:xfrm>
            <a:off x="3520800" y="1839913"/>
            <a:ext cx="1080000" cy="99695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56"/>
          </p:nvPr>
        </p:nvSpPr>
        <p:spPr>
          <a:xfrm>
            <a:off x="5990400" y="1839913"/>
            <a:ext cx="1080000" cy="99695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57"/>
          </p:nvPr>
        </p:nvSpPr>
        <p:spPr>
          <a:xfrm>
            <a:off x="7207200" y="1839913"/>
            <a:ext cx="1080000" cy="99695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8420400" y="1839913"/>
            <a:ext cx="1080000" cy="99695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59"/>
          </p:nvPr>
        </p:nvSpPr>
        <p:spPr>
          <a:xfrm>
            <a:off x="4766400" y="1839913"/>
            <a:ext cx="1080000" cy="99695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75329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[ Vertical Heading 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Lock Shape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4000" y="813600"/>
            <a:ext cx="2613600" cy="5432400"/>
          </a:xfrm>
        </p:spPr>
        <p:txBody>
          <a:bodyPr wrap="square" anchor="b" anchorCtr="0"/>
          <a:lstStyle>
            <a:lvl1pPr marL="0" indent="0" algn="l" defTabSz="180000" rtl="0" eaLnBrk="1" latinLnBrk="0" hangingPunct="1">
              <a:lnSpc>
                <a:spcPts val="4800"/>
              </a:lnSpc>
              <a:spcBef>
                <a:spcPct val="0"/>
              </a:spcBef>
              <a:spcAft>
                <a:spcPts val="0"/>
              </a:spcAft>
              <a:buNone/>
              <a:defRPr sz="4800" b="1" cap="none" spc="-150">
                <a:solidFill>
                  <a:srgbClr val="FFFFFF"/>
                </a:solidFill>
                <a:latin typeface="Arial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87228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+ Quote Bottom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23863" y="1839911"/>
            <a:ext cx="9072000" cy="44064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60677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+ Quote Top R [ No Title 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906000" cy="6858000"/>
          </a:xfrm>
          <a:pattFill prst="smGrid">
            <a:fgClr>
              <a:schemeClr val="bg1">
                <a:lumMod val="85000"/>
              </a:schemeClr>
            </a:fgClr>
            <a:bgClr>
              <a:prstClr val="white"/>
            </a:bgClr>
          </a:pattFill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82867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Lock Shape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88293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Lock Shape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23863" y="1839913"/>
            <a:ext cx="9075737" cy="4406400"/>
          </a:xfrm>
        </p:spPr>
        <p:txBody>
          <a:bodyPr numCol="4" spcCol="360000"/>
          <a:lstStyle>
            <a:lvl1pPr>
              <a:lnSpc>
                <a:spcPct val="100000"/>
              </a:lnSpc>
              <a:defRPr sz="800">
                <a:solidFill>
                  <a:srgbClr val="58595B"/>
                </a:solidFill>
              </a:defRPr>
            </a:lvl1pPr>
            <a:lvl2pPr>
              <a:lnSpc>
                <a:spcPct val="100000"/>
              </a:lnSpc>
              <a:defRPr sz="800">
                <a:solidFill>
                  <a:srgbClr val="58595B"/>
                </a:solidFill>
              </a:defRPr>
            </a:lvl2pPr>
            <a:lvl3pPr>
              <a:lnSpc>
                <a:spcPct val="100000"/>
              </a:lnSpc>
              <a:defRPr sz="800">
                <a:solidFill>
                  <a:srgbClr val="58595B"/>
                </a:solidFill>
              </a:defRPr>
            </a:lvl3pPr>
            <a:lvl4pPr>
              <a:lnSpc>
                <a:spcPct val="100000"/>
              </a:lnSpc>
              <a:defRPr sz="800">
                <a:solidFill>
                  <a:srgbClr val="58595B"/>
                </a:solidFill>
              </a:defRPr>
            </a:lvl4pPr>
            <a:lvl5pPr>
              <a:lnSpc>
                <a:spcPct val="100000"/>
              </a:lnSpc>
              <a:defRPr sz="800"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23164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Text [ No Title 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Lock Shape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23863" y="814388"/>
            <a:ext cx="9075737" cy="5432425"/>
          </a:xfrm>
        </p:spPr>
        <p:txBody>
          <a:bodyPr numCol="5" spcCol="360000"/>
          <a:lstStyle>
            <a:lvl1pPr>
              <a:lnSpc>
                <a:spcPct val="100000"/>
              </a:lnSpc>
              <a:defRPr sz="800">
                <a:solidFill>
                  <a:srgbClr val="58595B"/>
                </a:solidFill>
              </a:defRPr>
            </a:lvl1pPr>
            <a:lvl2pPr>
              <a:lnSpc>
                <a:spcPct val="100000"/>
              </a:lnSpc>
              <a:defRPr sz="800">
                <a:solidFill>
                  <a:srgbClr val="58595B"/>
                </a:solidFill>
              </a:defRPr>
            </a:lvl2pPr>
            <a:lvl3pPr>
              <a:lnSpc>
                <a:spcPct val="100000"/>
              </a:lnSpc>
              <a:defRPr sz="800">
                <a:solidFill>
                  <a:srgbClr val="58595B"/>
                </a:solidFill>
              </a:defRPr>
            </a:lvl3pPr>
            <a:lvl4pPr>
              <a:lnSpc>
                <a:spcPct val="100000"/>
              </a:lnSpc>
              <a:defRPr sz="800">
                <a:solidFill>
                  <a:srgbClr val="58595B"/>
                </a:solidFill>
              </a:defRPr>
            </a:lvl4pPr>
            <a:lvl5pPr>
              <a:lnSpc>
                <a:spcPct val="100000"/>
              </a:lnSpc>
              <a:defRPr sz="800">
                <a:solidFill>
                  <a:srgbClr val="58595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386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3517901" y="1839913"/>
            <a:ext cx="2873374" cy="4397374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/>
            </a:lvl1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06000" y="1839913"/>
            <a:ext cx="2871787" cy="4406669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>
                <a:solidFill>
                  <a:srgbClr val="50595B"/>
                </a:solidFill>
              </a:defRPr>
            </a:lvl1pPr>
            <a:lvl2pPr>
              <a:defRPr>
                <a:solidFill>
                  <a:srgbClr val="50595B"/>
                </a:solidFill>
              </a:defRPr>
            </a:lvl2pPr>
            <a:lvl3pPr>
              <a:defRPr>
                <a:solidFill>
                  <a:srgbClr val="50595B"/>
                </a:solidFill>
              </a:defRPr>
            </a:lvl3pPr>
            <a:lvl4pPr>
              <a:defRPr>
                <a:solidFill>
                  <a:srgbClr val="50595B"/>
                </a:solidFill>
              </a:defRPr>
            </a:lvl4pPr>
            <a:lvl5pPr>
              <a:defRPr>
                <a:solidFill>
                  <a:srgbClr val="50595B"/>
                </a:solidFill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424800" y="1839600"/>
            <a:ext cx="2873374" cy="4397374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/>
            </a:lvl1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62223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tr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descr="Lock Shape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24799" y="1839911"/>
            <a:ext cx="2872800" cy="4406902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3517200" y="1839600"/>
            <a:ext cx="2872800" cy="4406902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606000" y="1839600"/>
            <a:ext cx="2872800" cy="4406902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5073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&lt;docid&gt;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9401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15925" y="1843200"/>
            <a:ext cx="2881314" cy="3960000"/>
          </a:xfrm>
        </p:spPr>
        <p:txBody>
          <a:bodyPr>
            <a:noAutofit/>
          </a:bodyPr>
          <a:lstStyle>
            <a:lvl1pPr>
              <a:defRPr sz="1000" baseline="0"/>
            </a:lvl1pPr>
            <a:lvl2pPr>
              <a:defRPr sz="1000" baseline="0"/>
            </a:lvl2pPr>
            <a:lvl3pPr>
              <a:defRPr sz="1000" baseline="0"/>
            </a:lvl3pPr>
            <a:lvl4pPr>
              <a:defRPr sz="1000" baseline="0"/>
            </a:lvl4pPr>
            <a:lvl5pPr>
              <a:defRPr sz="10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14"/>
          </p:nvPr>
        </p:nvSpPr>
        <p:spPr>
          <a:xfrm>
            <a:off x="3513138" y="1843200"/>
            <a:ext cx="2881314" cy="3960000"/>
          </a:xfrm>
        </p:spPr>
        <p:txBody>
          <a:bodyPr/>
          <a:lstStyle>
            <a:lvl1pPr>
              <a:defRPr lang="en-US" sz="1000" kern="1200" baseline="0" dirty="0" smtClean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975" indent="-180975">
              <a:defRPr lang="en-US" sz="1000" kern="1200" baseline="0" dirty="0" smtClean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60000" indent="-180000">
              <a:defRPr lang="en-US" sz="1000" kern="1200" baseline="0" dirty="0" smtClean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40000" indent="-180000">
              <a:defRPr lang="en-US" sz="1000" kern="1200" baseline="0" dirty="0" smtClean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20000" indent="-180000">
              <a:defRPr lang="en-AU" sz="10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marL="180975" lvl="1" indent="-180975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360000" lvl="2" indent="-180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540000" lvl="3" indent="-180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20000" lvl="4" indent="-180000" algn="l" defTabSz="89535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15"/>
          </p:nvPr>
        </p:nvSpPr>
        <p:spPr>
          <a:xfrm>
            <a:off x="6608763" y="1843200"/>
            <a:ext cx="2881314" cy="3960000"/>
          </a:xfrm>
        </p:spPr>
        <p:txBody>
          <a:bodyPr/>
          <a:lstStyle>
            <a:lvl1pPr>
              <a:defRPr lang="en-US" sz="1000" kern="1200" baseline="0" dirty="0" smtClean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975" indent="-180975">
              <a:defRPr lang="en-US" sz="1000" kern="1200" baseline="0" dirty="0" smtClean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60000" indent="-180000">
              <a:defRPr lang="en-US" sz="1000" kern="1200" baseline="0" dirty="0" smtClean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40000" indent="-180000">
              <a:defRPr lang="en-US" sz="1000" kern="1200" baseline="0" dirty="0" smtClean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20000" indent="-180000">
              <a:defRPr lang="en-AU" sz="1000" kern="1200" baseline="0" dirty="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marL="180975" lvl="1" indent="-180975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360000" lvl="2" indent="-180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540000" lvl="3" indent="-180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20000" lvl="4" indent="-180000" algn="l" defTabSz="89535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15925" y="694802"/>
            <a:ext cx="9074150" cy="80433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baseline="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5925" y="1552575"/>
            <a:ext cx="907415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086507" y="6243958"/>
            <a:ext cx="1394330" cy="324036"/>
            <a:chOff x="8095745" y="6237312"/>
            <a:chExt cx="1394330" cy="324036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8276027" y="6309320"/>
              <a:ext cx="90569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AU" sz="9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www.kwm.com </a:t>
              </a:r>
              <a:r>
                <a:rPr lang="en-AU" sz="1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 |</a:t>
              </a:r>
              <a:endParaRPr lang="en-AU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Group 16"/>
            <p:cNvGrpSpPr/>
            <p:nvPr userDrawn="1"/>
          </p:nvGrpSpPr>
          <p:grpSpPr>
            <a:xfrm>
              <a:off x="8095745" y="6237312"/>
              <a:ext cx="1394330" cy="324036"/>
              <a:chOff x="8095745" y="6237312"/>
              <a:chExt cx="1394330" cy="324036"/>
            </a:xfrm>
          </p:grpSpPr>
          <p:cxnSp>
            <p:nvCxnSpPr>
              <p:cNvPr id="18" name="Straight Connector 17"/>
              <p:cNvCxnSpPr/>
              <p:nvPr userDrawn="1"/>
            </p:nvCxnSpPr>
            <p:spPr>
              <a:xfrm>
                <a:off x="8095745" y="6237312"/>
                <a:ext cx="139433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>
              <a:xfrm>
                <a:off x="8095745" y="6561348"/>
                <a:ext cx="139433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04791" y="6325088"/>
            <a:ext cx="414219" cy="146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fld id="{6FBBF496-5E13-422D-AD74-55F6AC90CA92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15925" y="1552575"/>
            <a:ext cx="907415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 userDrawn="1"/>
        </p:nvGrpSpPr>
        <p:grpSpPr>
          <a:xfrm>
            <a:off x="8086507" y="6243958"/>
            <a:ext cx="1394330" cy="324036"/>
            <a:chOff x="8095745" y="6237312"/>
            <a:chExt cx="1394330" cy="324036"/>
          </a:xfrm>
        </p:grpSpPr>
        <p:sp>
          <p:nvSpPr>
            <p:cNvPr id="23" name="TextBox 22"/>
            <p:cNvSpPr txBox="1"/>
            <p:nvPr userDrawn="1"/>
          </p:nvSpPr>
          <p:spPr>
            <a:xfrm>
              <a:off x="8276027" y="6309320"/>
              <a:ext cx="90569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AU" sz="9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www.kwm.com </a:t>
              </a:r>
              <a:r>
                <a:rPr lang="en-AU" sz="1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 |</a:t>
              </a:r>
              <a:endParaRPr lang="en-AU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8095745" y="6237312"/>
              <a:ext cx="1394330" cy="324036"/>
              <a:chOff x="8095745" y="6237312"/>
              <a:chExt cx="1394330" cy="324036"/>
            </a:xfrm>
          </p:grpSpPr>
          <p:cxnSp>
            <p:nvCxnSpPr>
              <p:cNvPr id="25" name="Straight Connector 24"/>
              <p:cNvCxnSpPr/>
              <p:nvPr userDrawn="1"/>
            </p:nvCxnSpPr>
            <p:spPr>
              <a:xfrm>
                <a:off x="8095745" y="6237312"/>
                <a:ext cx="139433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8095745" y="6561348"/>
                <a:ext cx="139433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0367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+ Image 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22451" y="1838325"/>
            <a:ext cx="2872800" cy="44064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3517901" y="1839913"/>
            <a:ext cx="2873374" cy="4397374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/>
            </a:lvl1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424800" y="1839600"/>
            <a:ext cx="2873374" cy="4397374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/>
            </a:lvl1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983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Column +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606000" y="1839913"/>
            <a:ext cx="2871787" cy="4406669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>
                <a:solidFill>
                  <a:srgbClr val="58595B"/>
                </a:solidFill>
              </a:defRPr>
            </a:lvl1pPr>
            <a:lvl2pPr>
              <a:defRPr>
                <a:solidFill>
                  <a:srgbClr val="58595B"/>
                </a:solidFill>
              </a:defRPr>
            </a:lvl2pPr>
            <a:lvl3pPr>
              <a:defRPr>
                <a:solidFill>
                  <a:srgbClr val="58595B"/>
                </a:solidFill>
              </a:defRPr>
            </a:lvl3pPr>
            <a:lvl4pPr>
              <a:defRPr>
                <a:solidFill>
                  <a:srgbClr val="58595B"/>
                </a:solidFill>
              </a:defRPr>
            </a:lvl4pPr>
            <a:lvl5pPr>
              <a:defRPr>
                <a:solidFill>
                  <a:srgbClr val="58595B"/>
                </a:solidFill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17600" y="1838325"/>
            <a:ext cx="2872800" cy="44064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10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3517200" y="1839600"/>
            <a:ext cx="2873374" cy="4397374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/>
            </a:lvl1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920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Column + Intro + 2 Column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/>
          <p:cNvSpPr>
            <a:spLocks noGrp="1"/>
          </p:cNvSpPr>
          <p:nvPr>
            <p:ph type="body" sz="quarter" idx="18"/>
            <p:custDataLst>
              <p:tags r:id="rId1"/>
            </p:custDataLst>
          </p:nvPr>
        </p:nvSpPr>
        <p:spPr>
          <a:xfrm>
            <a:off x="6606000" y="1839913"/>
            <a:ext cx="2871787" cy="4406669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>
                <a:solidFill>
                  <a:srgbClr val="50595B"/>
                </a:solidFill>
              </a:defRPr>
            </a:lvl1pPr>
            <a:lvl2pPr>
              <a:defRPr>
                <a:solidFill>
                  <a:srgbClr val="50595B"/>
                </a:solidFill>
              </a:defRPr>
            </a:lvl2pPr>
            <a:lvl3pPr>
              <a:defRPr>
                <a:solidFill>
                  <a:srgbClr val="50595B"/>
                </a:solidFill>
              </a:defRPr>
            </a:lvl3pPr>
            <a:lvl4pPr>
              <a:defRPr>
                <a:solidFill>
                  <a:srgbClr val="50595B"/>
                </a:solidFill>
              </a:defRPr>
            </a:lvl4pPr>
            <a:lvl5pPr>
              <a:defRPr>
                <a:solidFill>
                  <a:srgbClr val="50595B"/>
                </a:solidFill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0"/>
            <p:custDataLst>
              <p:tags r:id="rId2"/>
            </p:custDataLst>
          </p:nvPr>
        </p:nvSpPr>
        <p:spPr>
          <a:xfrm>
            <a:off x="417600" y="1838325"/>
            <a:ext cx="2872800" cy="44064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5" hasCustomPrompt="1"/>
            <p:custDataLst>
              <p:tags r:id="rId3"/>
            </p:custDataLst>
          </p:nvPr>
        </p:nvSpPr>
        <p:spPr>
          <a:xfrm>
            <a:off x="3517200" y="1839910"/>
            <a:ext cx="2872800" cy="1777934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  <a:p>
            <a:pPr marL="0" lvl="0" indent="0" algn="l" defTabSz="1800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26"/>
            <p:custDataLst>
              <p:tags r:id="rId4"/>
            </p:custDataLst>
          </p:nvPr>
        </p:nvSpPr>
        <p:spPr>
          <a:xfrm>
            <a:off x="3517200" y="3776400"/>
            <a:ext cx="2871787" cy="24516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>
                <a:solidFill>
                  <a:srgbClr val="50595B"/>
                </a:solidFill>
              </a:defRPr>
            </a:lvl1pPr>
            <a:lvl2pPr>
              <a:defRPr>
                <a:solidFill>
                  <a:srgbClr val="50595B"/>
                </a:solidFill>
              </a:defRPr>
            </a:lvl2pPr>
            <a:lvl3pPr>
              <a:defRPr>
                <a:solidFill>
                  <a:srgbClr val="50595B"/>
                </a:solidFill>
              </a:defRPr>
            </a:lvl3pPr>
            <a:lvl4pPr>
              <a:defRPr>
                <a:solidFill>
                  <a:srgbClr val="50595B"/>
                </a:solidFill>
              </a:defRPr>
            </a:lvl4pPr>
            <a:lvl5pPr>
              <a:defRPr>
                <a:solidFill>
                  <a:srgbClr val="50595B"/>
                </a:solidFill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Rectangle 11"/>
          <p:cNvSpPr/>
          <p:nvPr userDrawn="1">
            <p:custDataLst>
              <p:tags r:id="rId5"/>
            </p:custDataLst>
          </p:nvPr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355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Column + Intro + 2 Column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606000" y="1839913"/>
            <a:ext cx="2871787" cy="4406669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>
                <a:solidFill>
                  <a:srgbClr val="50595B"/>
                </a:solidFill>
              </a:defRPr>
            </a:lvl1pPr>
            <a:lvl2pPr>
              <a:defRPr>
                <a:solidFill>
                  <a:srgbClr val="50595B"/>
                </a:solidFill>
              </a:defRPr>
            </a:lvl2pPr>
            <a:lvl3pPr>
              <a:defRPr>
                <a:solidFill>
                  <a:srgbClr val="50595B"/>
                </a:solidFill>
              </a:defRPr>
            </a:lvl3pPr>
            <a:lvl4pPr>
              <a:defRPr>
                <a:solidFill>
                  <a:srgbClr val="50595B"/>
                </a:solidFill>
              </a:defRPr>
            </a:lvl4pPr>
            <a:lvl5pPr>
              <a:defRPr>
                <a:solidFill>
                  <a:srgbClr val="50595B"/>
                </a:solidFill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17600" y="1838325"/>
            <a:ext cx="2872800" cy="4406400"/>
          </a:xfr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AU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3517200" y="1839910"/>
            <a:ext cx="2872800" cy="1440000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400" b="0" cap="none" spc="0">
                <a:solidFill>
                  <a:schemeClr val="accent2"/>
                </a:solidFill>
                <a:latin typeface="Arial"/>
              </a:defRPr>
            </a:lvl1pPr>
          </a:lstStyle>
          <a:p>
            <a:pPr marL="0" marR="0" lvl="0" indent="0" algn="l" defTabSz="1800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Intro text</a:t>
            </a:r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26"/>
          </p:nvPr>
        </p:nvSpPr>
        <p:spPr>
          <a:xfrm>
            <a:off x="3517200" y="3430800"/>
            <a:ext cx="2871787" cy="28008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>
                <a:solidFill>
                  <a:srgbClr val="50595B"/>
                </a:solidFill>
              </a:defRPr>
            </a:lvl1pPr>
            <a:lvl2pPr>
              <a:defRPr>
                <a:solidFill>
                  <a:srgbClr val="50595B"/>
                </a:solidFill>
              </a:defRPr>
            </a:lvl2pPr>
            <a:lvl3pPr>
              <a:defRPr>
                <a:solidFill>
                  <a:srgbClr val="50595B"/>
                </a:solidFill>
              </a:defRPr>
            </a:lvl3pPr>
            <a:lvl4pPr>
              <a:defRPr>
                <a:solidFill>
                  <a:srgbClr val="50595B"/>
                </a:solidFill>
              </a:defRPr>
            </a:lvl4pPr>
            <a:lvl5pPr>
              <a:defRPr>
                <a:solidFill>
                  <a:srgbClr val="50595B"/>
                </a:solidFill>
              </a:defRPr>
            </a:lvl5pPr>
          </a:lstStyle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24800" y="504000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928800" y="503237"/>
            <a:ext cx="4021200" cy="180000"/>
          </a:xfrm>
        </p:spPr>
        <p:txBody>
          <a:bodyPr/>
          <a:lstStyle>
            <a:lvl1pPr mar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cap="none" spc="0">
                <a:solidFill>
                  <a:srgbClr val="58595B"/>
                </a:solidFill>
                <a:latin typeface="Arial"/>
              </a:defRPr>
            </a:lvl1pPr>
            <a:lvl2pPr marL="0" indent="0" algn="l" defTabSz="180000" rtl="0" eaLnBrk="1" latinLnBrk="0" hangingPunct="1">
              <a:spcBef>
                <a:spcPts val="0"/>
              </a:spcBef>
              <a:buNone/>
              <a:defRPr/>
            </a:lvl2pPr>
            <a:lvl3pPr marL="180000" indent="0" algn="l" defTabSz="180000" rtl="0" eaLnBrk="1" latinLnBrk="0" hangingPunct="1">
              <a:spcBef>
                <a:spcPts val="0"/>
              </a:spcBef>
              <a:buNone/>
              <a:defRPr/>
            </a:lvl3pPr>
            <a:lvl4pPr marL="360000" indent="0" algn="l" defTabSz="180000" rtl="0" eaLnBrk="1" latinLnBrk="0" hangingPunct="1">
              <a:spcBef>
                <a:spcPts val="0"/>
              </a:spcBef>
              <a:buNone/>
              <a:defRPr/>
            </a:lvl4pPr>
            <a:lvl5pPr marL="0" indent="0" algn="l" defTabSz="180000" rtl="0" eaLnBrk="1" latinLnBrk="0" hangingPunct="1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079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1839913"/>
            <a:ext cx="9074150" cy="43973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Slide Number Placeholder 1" descr="Lock Shape"/>
          <p:cNvSpPr>
            <a:spLocks noGrp="1"/>
          </p:cNvSpPr>
          <p:nvPr>
            <p:ph type="sldNum" sz="quarter" idx="4"/>
          </p:nvPr>
        </p:nvSpPr>
        <p:spPr>
          <a:xfrm>
            <a:off x="9223513" y="6426000"/>
            <a:ext cx="363062" cy="20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 defTabSz="18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none" spc="0" baseline="0">
                <a:solidFill>
                  <a:srgbClr val="808285"/>
                </a:solidFill>
                <a:latin typeface="Arial"/>
              </a:defRPr>
            </a:lvl1pPr>
          </a:lstStyle>
          <a:p>
            <a:fld id="{9E9BC324-87D9-4F3A-AF80-305003183E1D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00" y="6426000"/>
            <a:ext cx="3060000" cy="20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58595B"/>
                </a:solidFill>
                <a:latin typeface="+mn-lt"/>
              </a:defRPr>
            </a:lvl1pPr>
          </a:lstStyle>
          <a:p>
            <a:r>
              <a:rPr lang="en-AU"/>
              <a:t>28607034_5 M&amp;A - pitch - Shan~g Tianye Group - 02.06.16</a:t>
            </a:r>
            <a:endParaRPr lang="en-AU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3850909" y="6426089"/>
            <a:ext cx="2200873" cy="201600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/>
              <a:buNone/>
              <a:tabLst>
                <a:tab pos="8964613" algn="r"/>
              </a:tabLst>
              <a:defRPr/>
            </a:pPr>
            <a:r>
              <a:rPr lang="en-AU" sz="800" b="1" kern="1200" dirty="0">
                <a:solidFill>
                  <a:srgbClr val="808285"/>
                </a:solidFill>
                <a:effectLst/>
                <a:latin typeface="+mn-lt"/>
                <a:ea typeface="+mn-ea"/>
                <a:cs typeface="+mn-cs"/>
              </a:rPr>
              <a:t>King &amp; Wood Mallesons</a:t>
            </a:r>
            <a:r>
              <a:rPr lang="en-AU" sz="800" b="1" kern="1200" baseline="0" dirty="0">
                <a:solidFill>
                  <a:srgbClr val="808285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AU" sz="800" kern="1200" baseline="0" dirty="0">
                <a:solidFill>
                  <a:srgbClr val="808285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800" kern="1200" dirty="0">
                <a:solidFill>
                  <a:srgbClr val="808285"/>
                </a:solidFill>
                <a:effectLst/>
                <a:latin typeface="+mn-lt"/>
                <a:ea typeface="+mn-ea"/>
                <a:cs typeface="+mn-cs"/>
              </a:rPr>
              <a:t>www.kwm.com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24800" y="810000"/>
            <a:ext cx="9072000" cy="698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marL="0" lvl="0" indent="0" algn="l" defTabSz="180000" rtl="0" eaLnBrk="1" latinLnBrk="0" hangingPunct="1">
              <a:lnSpc>
                <a:spcPts val="48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118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783" r:id="rId2"/>
    <p:sldLayoutId id="2147483784" r:id="rId3"/>
    <p:sldLayoutId id="2147483831" r:id="rId4"/>
    <p:sldLayoutId id="2147483866" r:id="rId5"/>
    <p:sldLayoutId id="2147483746" r:id="rId6"/>
    <p:sldLayoutId id="2147483825" r:id="rId7"/>
    <p:sldLayoutId id="2147483851" r:id="rId8"/>
    <p:sldLayoutId id="2147483859" r:id="rId9"/>
    <p:sldLayoutId id="2147483843" r:id="rId10"/>
    <p:sldLayoutId id="2147483868" r:id="rId11"/>
    <p:sldLayoutId id="2147483839" r:id="rId12"/>
    <p:sldLayoutId id="2147483840" r:id="rId13"/>
    <p:sldLayoutId id="2147483786" r:id="rId14"/>
    <p:sldLayoutId id="2147483842" r:id="rId15"/>
    <p:sldLayoutId id="2147483835" r:id="rId16"/>
    <p:sldLayoutId id="2147483841" r:id="rId17"/>
    <p:sldLayoutId id="2147483787" r:id="rId18"/>
    <p:sldLayoutId id="2147483791" r:id="rId19"/>
    <p:sldLayoutId id="2147483847" r:id="rId20"/>
    <p:sldLayoutId id="2147483779" r:id="rId21"/>
    <p:sldLayoutId id="2147483775" r:id="rId22"/>
    <p:sldLayoutId id="2147483748" r:id="rId23"/>
    <p:sldLayoutId id="2147483776" r:id="rId24"/>
    <p:sldLayoutId id="2147483855" r:id="rId25"/>
    <p:sldLayoutId id="2147483860" r:id="rId26"/>
    <p:sldLayoutId id="2147483867" r:id="rId27"/>
    <p:sldLayoutId id="2147483828" r:id="rId28"/>
    <p:sldLayoutId id="2147483846" r:id="rId29"/>
    <p:sldLayoutId id="2147483858" r:id="rId30"/>
    <p:sldLayoutId id="2147483857" r:id="rId31"/>
    <p:sldLayoutId id="2147483845" r:id="rId32"/>
    <p:sldLayoutId id="2147483789" r:id="rId33"/>
    <p:sldLayoutId id="2147483792" r:id="rId34"/>
    <p:sldLayoutId id="2147483861" r:id="rId35"/>
    <p:sldLayoutId id="2147483862" r:id="rId36"/>
    <p:sldLayoutId id="2147483795" r:id="rId37"/>
    <p:sldLayoutId id="2147483759" r:id="rId38"/>
    <p:sldLayoutId id="2147483750" r:id="rId39"/>
    <p:sldLayoutId id="2147483849" r:id="rId40"/>
    <p:sldLayoutId id="2147483850" r:id="rId41"/>
    <p:sldLayoutId id="2147483793" r:id="rId42"/>
    <p:sldLayoutId id="2147483875" r:id="rId43"/>
    <p:sldLayoutId id="2147483838" r:id="rId44"/>
    <p:sldLayoutId id="2147483761" r:id="rId45"/>
    <p:sldLayoutId id="2147483790" r:id="rId46"/>
    <p:sldLayoutId id="2147483826" r:id="rId47"/>
    <p:sldLayoutId id="2147483865" r:id="rId48"/>
    <p:sldLayoutId id="2147483864" r:id="rId49"/>
    <p:sldLayoutId id="2147483869" r:id="rId50"/>
    <p:sldLayoutId id="2147483871" r:id="rId51"/>
    <p:sldLayoutId id="2147483877" r:id="rId52"/>
  </p:sldLayoutIdLst>
  <p:hf hdr="0" ftr="0" dt="0"/>
  <p:txStyles>
    <p:titleStyle>
      <a:lvl1pPr marL="0" indent="0" algn="l" defTabSz="180000" rtl="0" eaLnBrk="1" latinLnBrk="0" hangingPunct="1">
        <a:lnSpc>
          <a:spcPts val="4800"/>
        </a:lnSpc>
        <a:spcBef>
          <a:spcPct val="0"/>
        </a:spcBef>
        <a:spcAft>
          <a:spcPts val="0"/>
        </a:spcAft>
        <a:buNone/>
        <a:defRPr lang="en-AU" sz="4800" b="1" kern="1200" cap="none" spc="-150" baseline="0" dirty="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0" indent="0" algn="l" defTabSz="1800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lang="en-US" sz="900" b="0" kern="1200" cap="none" spc="0" baseline="0" dirty="0" smtClean="0">
          <a:solidFill>
            <a:srgbClr val="58595B"/>
          </a:solidFill>
          <a:latin typeface="Arial"/>
          <a:ea typeface="+mn-ea"/>
          <a:cs typeface="Arial" pitchFamily="34" charset="0"/>
        </a:defRPr>
      </a:lvl1pPr>
      <a:lvl2pPr marL="180000" indent="-180000" algn="l" defTabSz="1800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7A9AC"/>
        </a:buClr>
        <a:buSzPct val="130000"/>
        <a:buFont typeface="Arial"/>
        <a:buChar char="▪"/>
        <a:defRPr lang="en-US" sz="900" b="0" kern="1200" cap="none" spc="0" baseline="0" dirty="0" smtClean="0">
          <a:solidFill>
            <a:srgbClr val="58595B"/>
          </a:solidFill>
          <a:latin typeface="Arial"/>
          <a:ea typeface="+mn-ea"/>
          <a:cs typeface="Arial" pitchFamily="34" charset="0"/>
        </a:defRPr>
      </a:lvl2pPr>
      <a:lvl3pPr marL="360000" indent="-180000" algn="l" defTabSz="1800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7A9AC"/>
        </a:buClr>
        <a:buSzPct val="130000"/>
        <a:buFont typeface="Arial"/>
        <a:buChar char="▪"/>
        <a:defRPr lang="en-US" sz="900" b="0" kern="1200" cap="none" spc="0" baseline="0" dirty="0" smtClean="0">
          <a:solidFill>
            <a:srgbClr val="58595B"/>
          </a:solidFill>
          <a:latin typeface="Arial"/>
          <a:ea typeface="+mn-ea"/>
          <a:cs typeface="Arial" pitchFamily="34" charset="0"/>
        </a:defRPr>
      </a:lvl3pPr>
      <a:lvl4pPr marL="540000" indent="-180000" algn="l" defTabSz="180000" rtl="0" eaLnBrk="1" latinLnBrk="0" hangingPunct="1">
        <a:spcBef>
          <a:spcPts val="0"/>
        </a:spcBef>
        <a:spcAft>
          <a:spcPts val="300"/>
        </a:spcAft>
        <a:buClr>
          <a:srgbClr val="A7A9AC"/>
        </a:buClr>
        <a:buSzPct val="130000"/>
        <a:buFont typeface="Arial Black" pitchFamily="34" charset="0"/>
        <a:buChar char="▪"/>
        <a:defRPr lang="en-US" sz="900" kern="1200" baseline="0" dirty="0" smtClean="0">
          <a:solidFill>
            <a:srgbClr val="58595B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defTabSz="180000" rtl="0" eaLnBrk="1" latinLnBrk="0" hangingPunct="1">
        <a:spcBef>
          <a:spcPts val="0"/>
        </a:spcBef>
        <a:spcAft>
          <a:spcPts val="300"/>
        </a:spcAft>
        <a:buClr>
          <a:srgbClr val="A7A9AC"/>
        </a:buClr>
        <a:buSzPct val="130000"/>
        <a:buFont typeface="Arial" pitchFamily="34" charset="0"/>
        <a:buChar char="▪"/>
        <a:defRPr lang="en-US" sz="900" kern="1200" baseline="0" dirty="0" smtClean="0">
          <a:solidFill>
            <a:srgbClr val="58595B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mmcfalls.wixsite.com/auct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345" y="-724528"/>
            <a:ext cx="12002729" cy="761693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37" y="5487070"/>
            <a:ext cx="10346324" cy="399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180000" tIns="108000" rIns="180000" bIns="72000" rtlCol="0" anchor="ctr" anchorCtr="0">
            <a:spAutoFit/>
          </a:bodyPr>
          <a:lstStyle>
            <a:lvl1pPr marL="0" indent="0" algn="l" defTabSz="180000" rtl="0" eaLnBrk="1" latinLnBrk="0" hangingPunct="1">
              <a:lnSpc>
                <a:spcPts val="6000"/>
              </a:lnSpc>
              <a:spcBef>
                <a:spcPct val="0"/>
              </a:spcBef>
              <a:spcAft>
                <a:spcPts val="0"/>
              </a:spcAft>
              <a:buNone/>
              <a:defRPr sz="6500" kern="1200" cap="all" spc="-3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AU" sz="2200" cap="none" spc="0" dirty="0">
                <a:solidFill>
                  <a:srgbClr val="FFFFFF"/>
                </a:solidFill>
                <a:latin typeface="Arial"/>
              </a:rPr>
              <a:t>Team </a:t>
            </a:r>
            <a:r>
              <a:rPr lang="en-AU" sz="2200" cap="none" spc="0" dirty="0" err="1">
                <a:solidFill>
                  <a:srgbClr val="FFFFFF"/>
                </a:solidFill>
                <a:latin typeface="Arial"/>
              </a:rPr>
              <a:t>Auctoritatis</a:t>
            </a:r>
            <a:r>
              <a:rPr lang="en-AU" sz="2200" cap="none" spc="0" dirty="0">
                <a:solidFill>
                  <a:srgbClr val="FFFFFF"/>
                </a:solidFill>
                <a:latin typeface="Arial"/>
              </a:rPr>
              <a:t> – Pitch – Solution to Problem 1 – The Stamp of Approval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37" y="6193597"/>
            <a:ext cx="1674644" cy="3869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none" lIns="180000" tIns="108000" rIns="180000" bIns="72000" rtlCol="0" anchor="ctr" anchorCtr="0">
            <a:spAutoFit/>
          </a:bodyPr>
          <a:lstStyle>
            <a:lvl1pPr marL="0" indent="0" algn="l" defTabSz="180000" rtl="0" eaLnBrk="1" latinLnBrk="0" hangingPunct="1">
              <a:lnSpc>
                <a:spcPts val="6000"/>
              </a:lnSpc>
              <a:spcBef>
                <a:spcPct val="0"/>
              </a:spcBef>
              <a:spcAft>
                <a:spcPts val="0"/>
              </a:spcAft>
              <a:buNone/>
              <a:defRPr sz="6500" kern="1200" cap="all" spc="-3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AU" sz="1600" cap="none" spc="0" dirty="0">
                <a:solidFill>
                  <a:srgbClr val="FFFFFF"/>
                </a:solidFill>
                <a:latin typeface="Arial"/>
              </a:rPr>
              <a:t>5 August 2017</a:t>
            </a:r>
          </a:p>
        </p:txBody>
      </p:sp>
    </p:spTree>
    <p:extLst>
      <p:ext uri="{BB962C8B-B14F-4D97-AF65-F5344CB8AC3E}">
        <p14:creationId xmlns:p14="http://schemas.microsoft.com/office/powerpoint/2010/main" val="89735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 descr="Lock Shape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4670" y="2889306"/>
            <a:ext cx="9072000" cy="696912"/>
          </a:xfrm>
        </p:spPr>
        <p:txBody>
          <a:bodyPr/>
          <a:lstStyle/>
          <a:p>
            <a:r>
              <a:rPr lang="en-AU" dirty="0"/>
              <a:t>What can </a:t>
            </a:r>
            <a:r>
              <a:rPr lang="en-AU" dirty="0" err="1"/>
              <a:t>Aucto</a:t>
            </a:r>
            <a:r>
              <a:rPr lang="en-AU" dirty="0"/>
              <a:t> do for YOU?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9587" y="5913763"/>
            <a:ext cx="380047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00025" y="259825"/>
            <a:ext cx="3201987" cy="5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58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 descr="Lock Shape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3825" y="814388"/>
            <a:ext cx="9072000" cy="696912"/>
          </a:xfrm>
        </p:spPr>
        <p:txBody>
          <a:bodyPr/>
          <a:lstStyle/>
          <a:p>
            <a:r>
              <a:rPr lang="en-AU" dirty="0"/>
              <a:t>Appendices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9587" y="5913763"/>
            <a:ext cx="380047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00025" y="259825"/>
            <a:ext cx="3201987" cy="5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55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 descr="Lock Shape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413825" y="1768475"/>
            <a:ext cx="8202264" cy="3972665"/>
          </a:xfrm>
        </p:spPr>
        <p:txBody>
          <a:bodyPr/>
          <a:lstStyle/>
          <a:p>
            <a:pPr>
              <a:spcBef>
                <a:spcPts val="600"/>
              </a:spcBef>
            </a:pPr>
            <a:endParaRPr lang="en-AU" sz="2800" dirty="0">
              <a:solidFill>
                <a:schemeClr val="accent4"/>
              </a:solidFill>
            </a:endParaRPr>
          </a:p>
          <a:p>
            <a:pPr>
              <a:spcBef>
                <a:spcPts val="600"/>
              </a:spcBef>
            </a:pPr>
            <a:r>
              <a:rPr lang="en-AU" sz="2800" dirty="0">
                <a:solidFill>
                  <a:schemeClr val="accent1"/>
                </a:solidFill>
              </a:rPr>
              <a:t>Costs savings </a:t>
            </a:r>
            <a:r>
              <a:rPr lang="en-AU" sz="2800" dirty="0">
                <a:solidFill>
                  <a:schemeClr val="accent4"/>
                </a:solidFill>
              </a:rPr>
              <a:t>- in term of man hours.</a:t>
            </a:r>
            <a:r>
              <a:rPr lang="en-AU" sz="3600" dirty="0">
                <a:solidFill>
                  <a:schemeClr val="accent4"/>
                </a:solidFill>
              </a:rPr>
              <a:t> 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AU" sz="2800" kern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Example: </a:t>
            </a:r>
            <a:r>
              <a:rPr lang="en-AU" sz="2800" kern="0" dirty="0">
                <a:solidFill>
                  <a:schemeClr val="accent4"/>
                </a:solidFill>
              </a:rPr>
              <a:t>a company has </a:t>
            </a:r>
            <a:r>
              <a:rPr lang="en-AU" sz="2800" kern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1000</a:t>
            </a:r>
            <a:r>
              <a:rPr lang="en-AU" sz="2800" kern="0" dirty="0">
                <a:solidFill>
                  <a:schemeClr val="accent4"/>
                </a:solidFill>
              </a:rPr>
              <a:t> POs per month,        which take</a:t>
            </a:r>
            <a:r>
              <a:rPr lang="en-AU" sz="2800" kern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two </a:t>
            </a:r>
            <a:r>
              <a:rPr lang="en-AU" sz="2800" kern="0" dirty="0">
                <a:solidFill>
                  <a:schemeClr val="accent4"/>
                </a:solidFill>
              </a:rPr>
              <a:t>hours each to decide who needs to sign-off. 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AU" sz="2800" kern="0" dirty="0">
                <a:solidFill>
                  <a:schemeClr val="accent4"/>
                </a:solidFill>
              </a:rPr>
              <a:t>If we can save </a:t>
            </a:r>
            <a:r>
              <a:rPr lang="en-AU" sz="2800" kern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one</a:t>
            </a:r>
            <a:r>
              <a:rPr lang="en-AU" sz="2800" kern="0" dirty="0">
                <a:solidFill>
                  <a:schemeClr val="accent4"/>
                </a:solidFill>
              </a:rPr>
              <a:t> hour per PO – that would mean </a:t>
            </a:r>
            <a:r>
              <a:rPr lang="en-AU" sz="2800" kern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1000</a:t>
            </a:r>
            <a:r>
              <a:rPr lang="en-AU" sz="2800" kern="0" dirty="0">
                <a:solidFill>
                  <a:schemeClr val="accent4"/>
                </a:solidFill>
              </a:rPr>
              <a:t> fewer man hours. 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AU" sz="2800" dirty="0">
                <a:solidFill>
                  <a:schemeClr val="accent1"/>
                </a:solidFill>
              </a:rPr>
              <a:t>Unbundling</a:t>
            </a:r>
            <a:r>
              <a:rPr lang="en-AU" sz="2800" dirty="0">
                <a:solidFill>
                  <a:schemeClr val="accent4"/>
                </a:solidFill>
              </a:rPr>
              <a:t> – pay only for the functionalities you want. Only pay for what you use.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endParaRPr lang="en-AU" sz="2800" kern="0" dirty="0">
              <a:solidFill>
                <a:schemeClr val="accent4"/>
              </a:solidFill>
            </a:endParaRPr>
          </a:p>
          <a:p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3825" y="814388"/>
            <a:ext cx="9072000" cy="696912"/>
          </a:xfrm>
        </p:spPr>
        <p:txBody>
          <a:bodyPr/>
          <a:lstStyle/>
          <a:p>
            <a:r>
              <a:rPr lang="en-AU" dirty="0"/>
              <a:t>Value Proposition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9587" y="5913763"/>
            <a:ext cx="380047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00025" y="259825"/>
            <a:ext cx="3201987" cy="5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44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 descr="Lock Shape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522188" y="1954799"/>
            <a:ext cx="8202264" cy="3972665"/>
          </a:xfrm>
        </p:spPr>
        <p:txBody>
          <a:bodyPr/>
          <a:lstStyle/>
          <a:p>
            <a:pPr>
              <a:spcBef>
                <a:spcPts val="600"/>
              </a:spcBef>
            </a:pPr>
            <a:endParaRPr lang="en-AU" sz="3200" dirty="0">
              <a:solidFill>
                <a:schemeClr val="accent4"/>
              </a:solidFill>
            </a:endParaRPr>
          </a:p>
          <a:p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3825" y="814388"/>
            <a:ext cx="9072000" cy="696912"/>
          </a:xfrm>
        </p:spPr>
        <p:txBody>
          <a:bodyPr/>
          <a:lstStyle/>
          <a:p>
            <a:r>
              <a:rPr lang="en-AU" dirty="0"/>
              <a:t>Business Model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413825" y="1796953"/>
            <a:ext cx="8855275" cy="734613"/>
          </a:xfrm>
        </p:spPr>
        <p:txBody>
          <a:bodyPr/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AU" sz="2800" dirty="0">
                <a:solidFill>
                  <a:schemeClr val="accent4"/>
                </a:solidFill>
              </a:rPr>
              <a:t>We take a fee based on subscriptions from companies based on the number of users.</a:t>
            </a:r>
            <a:endParaRPr lang="en-AU" sz="2800" kern="0" dirty="0">
              <a:solidFill>
                <a:srgbClr val="58595B"/>
              </a:solidFill>
            </a:endParaRPr>
          </a:p>
          <a:p>
            <a:endParaRPr lang="en-AU" sz="1200" kern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/>
          </a:p>
        </p:txBody>
      </p:sp>
      <p:sp>
        <p:nvSpPr>
          <p:cNvPr id="2" name="Oval 1"/>
          <p:cNvSpPr/>
          <p:nvPr/>
        </p:nvSpPr>
        <p:spPr>
          <a:xfrm>
            <a:off x="737964" y="3080733"/>
            <a:ext cx="2216076" cy="1968649"/>
          </a:xfrm>
          <a:prstGeom prst="ellipse">
            <a:avLst/>
          </a:prstGeom>
          <a:solidFill>
            <a:srgbClr val="00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413824" y="5128305"/>
            <a:ext cx="8855275" cy="734613"/>
          </a:xfrm>
        </p:spPr>
        <p:txBody>
          <a:bodyPr/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AU" sz="1600" dirty="0">
                <a:solidFill>
                  <a:schemeClr val="accent4"/>
                </a:solidFill>
              </a:rPr>
              <a:t>      NUMBER OF USERS                          AVERAGE FEE                       REVENUE</a:t>
            </a:r>
            <a:endParaRPr lang="en-AU" sz="1600" kern="0" dirty="0">
              <a:solidFill>
                <a:srgbClr val="58595B"/>
              </a:solidFill>
            </a:endParaRPr>
          </a:p>
          <a:p>
            <a:endParaRPr lang="en-AU" sz="1200" kern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4404228" y="3682075"/>
            <a:ext cx="9072000" cy="696912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180000" rtl="0" eaLnBrk="1" latinLnBrk="0" hangingPunct="1">
              <a:lnSpc>
                <a:spcPts val="4800"/>
              </a:lnSpc>
              <a:spcBef>
                <a:spcPct val="0"/>
              </a:spcBef>
              <a:spcAft>
                <a:spcPts val="0"/>
              </a:spcAft>
              <a:buNone/>
              <a:defRPr lang="en-AU" sz="4800" b="1" kern="1200" cap="none" spc="-150" baseline="0" dirty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$30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784145" y="3632563"/>
            <a:ext cx="9072000" cy="696912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180000" rtl="0" eaLnBrk="1" latinLnBrk="0" hangingPunct="1">
              <a:lnSpc>
                <a:spcPts val="4800"/>
              </a:lnSpc>
              <a:spcBef>
                <a:spcPct val="0"/>
              </a:spcBef>
              <a:spcAft>
                <a:spcPts val="0"/>
              </a:spcAft>
              <a:buNone/>
              <a:defRPr lang="en-AU" sz="4800" b="1" kern="1200" cap="none" spc="-150" baseline="0" dirty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$990,000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99284" y="3969078"/>
            <a:ext cx="763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22350" y="3969078"/>
            <a:ext cx="763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3"/>
          <p:cNvSpPr txBox="1">
            <a:spLocks/>
          </p:cNvSpPr>
          <p:nvPr/>
        </p:nvSpPr>
        <p:spPr>
          <a:xfrm>
            <a:off x="1013733" y="3731587"/>
            <a:ext cx="9072000" cy="696912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180000" rtl="0" eaLnBrk="1" latinLnBrk="0" hangingPunct="1">
              <a:lnSpc>
                <a:spcPts val="4800"/>
              </a:lnSpc>
              <a:spcBef>
                <a:spcPct val="0"/>
              </a:spcBef>
              <a:spcAft>
                <a:spcPts val="0"/>
              </a:spcAft>
              <a:buNone/>
              <a:defRPr lang="en-AU" sz="4800" b="1" kern="1200" cap="none" spc="-150" baseline="0" dirty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33,000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9587" y="5913763"/>
            <a:ext cx="380047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200025" y="259825"/>
            <a:ext cx="3201987" cy="5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43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 descr="Lock Shape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531713" y="2211974"/>
            <a:ext cx="8202264" cy="3972665"/>
          </a:xfrm>
        </p:spPr>
        <p:txBody>
          <a:bodyPr/>
          <a:lstStyle/>
          <a:p>
            <a:pPr>
              <a:lnSpc>
                <a:spcPts val="3100"/>
              </a:lnSpc>
              <a:spcBef>
                <a:spcPts val="3000"/>
              </a:spcBef>
              <a:spcAft>
                <a:spcPts val="3000"/>
              </a:spcAft>
            </a:pPr>
            <a:r>
              <a:rPr lang="en-AU" sz="3200" kern="0" dirty="0">
                <a:solidFill>
                  <a:srgbClr val="6DCFF6"/>
                </a:solidFill>
              </a:rPr>
              <a:t>Who</a:t>
            </a:r>
            <a:r>
              <a:rPr lang="en-AU" sz="3200" kern="0" dirty="0">
                <a:solidFill>
                  <a:schemeClr val="accent4"/>
                </a:solidFill>
              </a:rPr>
              <a:t> in the organisation is authorised to give the required approvals?</a:t>
            </a:r>
          </a:p>
          <a:p>
            <a:pPr>
              <a:lnSpc>
                <a:spcPts val="3100"/>
              </a:lnSpc>
              <a:spcBef>
                <a:spcPts val="3000"/>
              </a:spcBef>
              <a:spcAft>
                <a:spcPts val="3000"/>
              </a:spcAft>
            </a:pPr>
            <a:r>
              <a:rPr lang="en-AU" sz="3200" kern="0" dirty="0">
                <a:solidFill>
                  <a:srgbClr val="6DCFF6"/>
                </a:solidFill>
              </a:rPr>
              <a:t>How</a:t>
            </a:r>
            <a:r>
              <a:rPr lang="en-AU" sz="3200" kern="0" dirty="0">
                <a:solidFill>
                  <a:schemeClr val="accent4"/>
                </a:solidFill>
              </a:rPr>
              <a:t> is the contract approved?</a:t>
            </a:r>
          </a:p>
          <a:p>
            <a:pPr>
              <a:lnSpc>
                <a:spcPts val="3100"/>
              </a:lnSpc>
              <a:spcBef>
                <a:spcPts val="3000"/>
              </a:spcBef>
              <a:spcAft>
                <a:spcPts val="3000"/>
              </a:spcAft>
            </a:pPr>
            <a:r>
              <a:rPr lang="en-AU" sz="3200" kern="0" dirty="0">
                <a:solidFill>
                  <a:srgbClr val="6DCFF6"/>
                </a:solidFill>
              </a:rPr>
              <a:t>What</a:t>
            </a:r>
            <a:r>
              <a:rPr lang="en-AU" sz="3200" kern="0" dirty="0">
                <a:solidFill>
                  <a:schemeClr val="accent4"/>
                </a:solidFill>
              </a:rPr>
              <a:t> is the process?</a:t>
            </a:r>
          </a:p>
          <a:p>
            <a:pPr>
              <a:lnSpc>
                <a:spcPts val="3100"/>
              </a:lnSpc>
              <a:spcBef>
                <a:spcPts val="600"/>
              </a:spcBef>
            </a:pPr>
            <a:endParaRPr lang="en-AU" sz="2800" kern="0" dirty="0">
              <a:solidFill>
                <a:schemeClr val="accent4"/>
              </a:solidFill>
            </a:endParaRPr>
          </a:p>
          <a:p>
            <a:pPr>
              <a:lnSpc>
                <a:spcPts val="3200"/>
              </a:lnSpc>
              <a:spcBef>
                <a:spcPts val="600"/>
              </a:spcBef>
            </a:pP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3825" y="814388"/>
            <a:ext cx="9072000" cy="696912"/>
          </a:xfrm>
        </p:spPr>
        <p:txBody>
          <a:bodyPr/>
          <a:lstStyle/>
          <a:p>
            <a:r>
              <a:rPr lang="en-AU" dirty="0"/>
              <a:t>Which approvals are required?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9587" y="5913763"/>
            <a:ext cx="380047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200025" y="259825"/>
            <a:ext cx="3201987" cy="5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04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 descr="Lock Shape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7" name="Oval 6" descr="lock colour"/>
          <p:cNvSpPr/>
          <p:nvPr/>
        </p:nvSpPr>
        <p:spPr>
          <a:xfrm>
            <a:off x="1256274" y="2247271"/>
            <a:ext cx="3539266" cy="3087445"/>
          </a:xfrm>
          <a:prstGeom prst="ellipse">
            <a:avLst/>
          </a:prstGeom>
          <a:solidFill>
            <a:srgbClr val="EE0033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500"/>
              </a:lnSpc>
            </a:pPr>
            <a:r>
              <a:rPr lang="en-AU" sz="2000" b="1" spc="-100" dirty="0">
                <a:solidFill>
                  <a:srgbClr val="FFFFFF"/>
                </a:solidFill>
                <a:cs typeface="Arial" pitchFamily="34" charset="0"/>
              </a:rPr>
              <a:t>Time Consuming / Slow </a:t>
            </a:r>
          </a:p>
        </p:txBody>
      </p:sp>
      <p:sp>
        <p:nvSpPr>
          <p:cNvPr id="11" name="Oval 10" descr="lock colour"/>
          <p:cNvSpPr/>
          <p:nvPr/>
        </p:nvSpPr>
        <p:spPr>
          <a:xfrm>
            <a:off x="4127681" y="1928715"/>
            <a:ext cx="3111234" cy="2682462"/>
          </a:xfrm>
          <a:prstGeom prst="ellipse">
            <a:avLst/>
          </a:prstGeom>
          <a:solidFill>
            <a:schemeClr val="accent2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AU" sz="2000" b="1" spc="-100" dirty="0">
                <a:solidFill>
                  <a:srgbClr val="FFFFFF"/>
                </a:solidFill>
                <a:cs typeface="Arial" pitchFamily="34" charset="0"/>
              </a:rPr>
              <a:t>Inefficient</a:t>
            </a:r>
          </a:p>
        </p:txBody>
      </p:sp>
      <p:sp>
        <p:nvSpPr>
          <p:cNvPr id="2" name="AutoShape 2" descr="Image result for person with contract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AutoShape 4" descr="Image result for person with contract"/>
          <p:cNvSpPr>
            <a:spLocks noChangeAspect="1" noChangeArrowheads="1"/>
          </p:cNvSpPr>
          <p:nvPr/>
        </p:nvSpPr>
        <p:spPr bwMode="auto">
          <a:xfrm>
            <a:off x="12065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6" descr="Image result for person with contract"/>
          <p:cNvSpPr>
            <a:spLocks noChangeAspect="1" noChangeArrowheads="1"/>
          </p:cNvSpPr>
          <p:nvPr/>
        </p:nvSpPr>
        <p:spPr bwMode="auto">
          <a:xfrm>
            <a:off x="27305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 problems?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441406" y="1508400"/>
            <a:ext cx="8855275" cy="734613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AU" sz="2400" dirty="0">
                <a:solidFill>
                  <a:schemeClr val="accent4"/>
                </a:solidFill>
              </a:rPr>
              <a:t>The problems with the current process for determining which approvals are required are:</a:t>
            </a:r>
            <a:endParaRPr lang="en-AU" sz="2400" kern="0" dirty="0">
              <a:solidFill>
                <a:srgbClr val="58595B"/>
              </a:solidFill>
            </a:endParaRPr>
          </a:p>
          <a:p>
            <a:endParaRPr lang="en-AU" sz="1200" kern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3049587" y="5913763"/>
            <a:ext cx="380047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 descr="lock colour"/>
          <p:cNvSpPr/>
          <p:nvPr/>
        </p:nvSpPr>
        <p:spPr>
          <a:xfrm>
            <a:off x="2324136" y="4028937"/>
            <a:ext cx="2636664" cy="2611559"/>
          </a:xfrm>
          <a:prstGeom prst="ellipse">
            <a:avLst/>
          </a:prstGeom>
          <a:solidFill>
            <a:srgbClr val="0020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AU" sz="2000" b="1" spc="-100" dirty="0">
                <a:solidFill>
                  <a:srgbClr val="FFFFFF"/>
                </a:solidFill>
                <a:cs typeface="Arial" pitchFamily="34" charset="0"/>
              </a:rPr>
              <a:t>Risk - Could be approved by the wrong people </a:t>
            </a:r>
          </a:p>
        </p:txBody>
      </p:sp>
      <p:sp>
        <p:nvSpPr>
          <p:cNvPr id="12" name="Oval 11" descr="lock colour"/>
          <p:cNvSpPr/>
          <p:nvPr/>
        </p:nvSpPr>
        <p:spPr>
          <a:xfrm>
            <a:off x="4869044" y="4041835"/>
            <a:ext cx="2743133" cy="2585765"/>
          </a:xfrm>
          <a:prstGeom prst="ellipse">
            <a:avLst/>
          </a:prstGeom>
          <a:solidFill>
            <a:srgbClr val="332888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AU" sz="2000" b="1" spc="-100" dirty="0">
                <a:solidFill>
                  <a:srgbClr val="FFFFFF"/>
                </a:solidFill>
                <a:cs typeface="Arial" pitchFamily="34" charset="0"/>
              </a:rPr>
              <a:t>Uncertainty / Stress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0025" y="259825"/>
            <a:ext cx="3201987" cy="5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4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 descr="Lock Shape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413825" y="1796953"/>
            <a:ext cx="8855275" cy="734613"/>
          </a:xfrm>
        </p:spPr>
        <p:txBody>
          <a:bodyPr/>
          <a:lstStyle/>
          <a:p>
            <a:r>
              <a:rPr lang="en-AU" sz="2400" dirty="0" err="1">
                <a:solidFill>
                  <a:schemeClr val="accent4"/>
                </a:solidFill>
              </a:rPr>
              <a:t>Aucto</a:t>
            </a:r>
            <a:r>
              <a:rPr lang="en-AU" sz="2400" dirty="0">
                <a:solidFill>
                  <a:schemeClr val="accent4"/>
                </a:solidFill>
              </a:rPr>
              <a:t> is a collaboration tool with approval functionality.</a:t>
            </a:r>
          </a:p>
          <a:p>
            <a:pPr>
              <a:lnSpc>
                <a:spcPct val="100000"/>
              </a:lnSpc>
            </a:pPr>
            <a:r>
              <a:rPr lang="en-AU" sz="2400" dirty="0">
                <a:solidFill>
                  <a:schemeClr val="accent4"/>
                </a:solidFill>
              </a:rPr>
              <a:t>It helps users navigate the approval process in a simple and streamlined manner.</a:t>
            </a:r>
            <a:endParaRPr lang="en-AU" sz="2400" kern="0" dirty="0">
              <a:solidFill>
                <a:srgbClr val="58595B"/>
              </a:solidFill>
            </a:endParaRPr>
          </a:p>
          <a:p>
            <a:endParaRPr lang="en-AU" sz="1200" kern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3825" y="814388"/>
            <a:ext cx="9072000" cy="696912"/>
          </a:xfrm>
        </p:spPr>
        <p:txBody>
          <a:bodyPr/>
          <a:lstStyle/>
          <a:p>
            <a:r>
              <a:rPr lang="en-AU" dirty="0"/>
              <a:t>Solution - </a:t>
            </a:r>
            <a:r>
              <a:rPr lang="en-AU" dirty="0" err="1"/>
              <a:t>Aucto</a:t>
            </a:r>
            <a:endParaRPr lang="en-AU" dirty="0"/>
          </a:p>
        </p:txBody>
      </p:sp>
      <p:sp>
        <p:nvSpPr>
          <p:cNvPr id="24" name="Rectangle 23"/>
          <p:cNvSpPr/>
          <p:nvPr/>
        </p:nvSpPr>
        <p:spPr>
          <a:xfrm>
            <a:off x="519187" y="3308565"/>
            <a:ext cx="1811887" cy="2122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br>
              <a:rPr lang="en-AU" sz="950" b="1" dirty="0">
                <a:solidFill>
                  <a:srgbClr val="58595B"/>
                </a:solidFill>
              </a:rPr>
            </a:br>
            <a:r>
              <a:rPr lang="en-AU" sz="2800" dirty="0">
                <a:solidFill>
                  <a:srgbClr val="FFFFFF"/>
                </a:solidFill>
                <a:latin typeface="Arial Black" panose="020B0A04020102020204" pitchFamily="34" charset="0"/>
              </a:rPr>
              <a:t>Save Money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568092" y="3290580"/>
            <a:ext cx="1813408" cy="2122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br>
              <a:rPr lang="en-AU" sz="950" b="1" dirty="0">
                <a:solidFill>
                  <a:srgbClr val="58595B"/>
                </a:solidFill>
              </a:rPr>
            </a:br>
            <a:r>
              <a:rPr lang="en-AU" sz="2800" dirty="0">
                <a:solidFill>
                  <a:srgbClr val="FFFFFF"/>
                </a:solidFill>
                <a:latin typeface="Arial Black" panose="020B0A04020102020204" pitchFamily="34" charset="0"/>
              </a:rPr>
              <a:t>Save Time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85838" y="3290578"/>
            <a:ext cx="1914316" cy="2122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br>
              <a:rPr lang="en-AU" sz="950" b="1" dirty="0">
                <a:solidFill>
                  <a:srgbClr val="58595B"/>
                </a:solidFill>
              </a:rPr>
            </a:br>
            <a:r>
              <a:rPr lang="en-AU" sz="2800" dirty="0">
                <a:solidFill>
                  <a:srgbClr val="FFFFFF"/>
                </a:solidFill>
                <a:latin typeface="Arial Black" panose="020B0A04020102020204" pitchFamily="34" charset="0"/>
              </a:rPr>
              <a:t> Reduce Risk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9587" y="5913763"/>
            <a:ext cx="380047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200025" y="259825"/>
            <a:ext cx="3201987" cy="5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6850062" y="3290578"/>
            <a:ext cx="1914316" cy="2122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br>
              <a:rPr lang="en-AU" sz="950" b="1" dirty="0">
                <a:solidFill>
                  <a:srgbClr val="58595B"/>
                </a:solidFill>
              </a:rPr>
            </a:br>
            <a:r>
              <a:rPr lang="en-AU" sz="2800" dirty="0">
                <a:solidFill>
                  <a:srgbClr val="FFFFFF"/>
                </a:solidFill>
                <a:latin typeface="Arial Black" panose="020B0A04020102020204" pitchFamily="34" charset="0"/>
              </a:rPr>
              <a:t>Create an audit trail</a:t>
            </a:r>
          </a:p>
        </p:txBody>
      </p:sp>
    </p:spTree>
    <p:extLst>
      <p:ext uri="{BB962C8B-B14F-4D97-AF65-F5344CB8AC3E}">
        <p14:creationId xmlns:p14="http://schemas.microsoft.com/office/powerpoint/2010/main" val="368215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 descr="Lock Shape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3049587" y="5913763"/>
            <a:ext cx="380047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1066800" y="1993375"/>
            <a:ext cx="3201987" cy="5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701150" y="2871788"/>
            <a:ext cx="9072000" cy="696912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180000" rtl="0" eaLnBrk="1" latinLnBrk="0" hangingPunct="1">
              <a:lnSpc>
                <a:spcPts val="4800"/>
              </a:lnSpc>
              <a:spcBef>
                <a:spcPct val="0"/>
              </a:spcBef>
              <a:spcAft>
                <a:spcPts val="0"/>
              </a:spcAft>
              <a:buNone/>
              <a:defRPr lang="en-AU" sz="4800" b="1" kern="1200" cap="none" spc="-150" baseline="0" dirty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AU" dirty="0">
                <a:hlinkClick r:id="rId3"/>
              </a:rPr>
              <a:t>The </a:t>
            </a:r>
            <a:r>
              <a:rPr lang="en-AU" dirty="0" err="1">
                <a:hlinkClick r:id="rId3"/>
              </a:rPr>
              <a:t>Aucto</a:t>
            </a:r>
            <a:r>
              <a:rPr lang="en-AU" dirty="0">
                <a:hlinkClick r:id="rId3"/>
              </a:rPr>
              <a:t> user interface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200025" y="259825"/>
            <a:ext cx="3201987" cy="5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13825" y="814388"/>
            <a:ext cx="9072000" cy="696912"/>
          </a:xfrm>
        </p:spPr>
        <p:txBody>
          <a:bodyPr/>
          <a:lstStyle/>
          <a:p>
            <a:r>
              <a:rPr lang="en-AU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5584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 descr="Lock Shape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522188" y="1954799"/>
            <a:ext cx="8202264" cy="3972665"/>
          </a:xfrm>
        </p:spPr>
        <p:txBody>
          <a:bodyPr/>
          <a:lstStyle/>
          <a:p>
            <a:pPr>
              <a:spcBef>
                <a:spcPts val="600"/>
              </a:spcBef>
            </a:pPr>
            <a:endParaRPr lang="en-AU" sz="3200" dirty="0">
              <a:solidFill>
                <a:schemeClr val="accent4"/>
              </a:solidFill>
            </a:endParaRPr>
          </a:p>
          <a:p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3825" y="814388"/>
            <a:ext cx="9072000" cy="696912"/>
          </a:xfrm>
        </p:spPr>
        <p:txBody>
          <a:bodyPr/>
          <a:lstStyle/>
          <a:p>
            <a:r>
              <a:rPr lang="en-AU" dirty="0"/>
              <a:t>Workflow – Decision 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9587" y="5913763"/>
            <a:ext cx="380047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00025" y="259825"/>
            <a:ext cx="3201987" cy="5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6" y="1610419"/>
            <a:ext cx="9504069" cy="466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0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 descr="Lock Shape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522188" y="1954799"/>
            <a:ext cx="8202264" cy="3972665"/>
          </a:xfrm>
        </p:spPr>
        <p:txBody>
          <a:bodyPr/>
          <a:lstStyle/>
          <a:p>
            <a:pPr>
              <a:spcBef>
                <a:spcPts val="600"/>
              </a:spcBef>
            </a:pPr>
            <a:endParaRPr lang="en-AU" sz="3200" dirty="0">
              <a:solidFill>
                <a:schemeClr val="accent4"/>
              </a:solidFill>
            </a:endParaRPr>
          </a:p>
          <a:p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3825" y="814388"/>
            <a:ext cx="9072000" cy="696912"/>
          </a:xfrm>
        </p:spPr>
        <p:txBody>
          <a:bodyPr/>
          <a:lstStyle/>
          <a:p>
            <a:r>
              <a:rPr lang="en-AU" dirty="0"/>
              <a:t>The process before and after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14" y="1669146"/>
            <a:ext cx="5514975" cy="19431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413825" y="1796953"/>
            <a:ext cx="8855275" cy="734613"/>
          </a:xfrm>
        </p:spPr>
        <p:txBody>
          <a:bodyPr/>
          <a:lstStyle/>
          <a:p>
            <a:r>
              <a:rPr lang="en-AU" sz="2400" dirty="0">
                <a:solidFill>
                  <a:schemeClr val="accent4"/>
                </a:solidFill>
              </a:rPr>
              <a:t>Before:</a:t>
            </a:r>
            <a:endParaRPr lang="en-AU" sz="2400" kern="0" dirty="0">
              <a:solidFill>
                <a:srgbClr val="58595B"/>
              </a:solidFill>
            </a:endParaRPr>
          </a:p>
          <a:p>
            <a:endParaRPr lang="en-AU" sz="1200" kern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451176" y="4117186"/>
            <a:ext cx="8855275" cy="734613"/>
          </a:xfrm>
        </p:spPr>
        <p:txBody>
          <a:bodyPr/>
          <a:lstStyle/>
          <a:p>
            <a:r>
              <a:rPr lang="en-AU" sz="2400" dirty="0">
                <a:solidFill>
                  <a:schemeClr val="accent4"/>
                </a:solidFill>
              </a:rPr>
              <a:t>After with </a:t>
            </a:r>
            <a:r>
              <a:rPr lang="en-AU" sz="2400" dirty="0" err="1">
                <a:solidFill>
                  <a:schemeClr val="accent4"/>
                </a:solidFill>
              </a:rPr>
              <a:t>Aucto</a:t>
            </a:r>
            <a:r>
              <a:rPr lang="en-AU" sz="2400" dirty="0">
                <a:solidFill>
                  <a:schemeClr val="accent4"/>
                </a:solidFill>
              </a:rPr>
              <a:t>:</a:t>
            </a:r>
            <a:endParaRPr lang="en-AU" sz="2400" kern="0" dirty="0">
              <a:solidFill>
                <a:srgbClr val="58595B"/>
              </a:solidFill>
            </a:endParaRPr>
          </a:p>
          <a:p>
            <a:endParaRPr lang="en-AU" sz="12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903" y="3740053"/>
            <a:ext cx="4514850" cy="31146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9587" y="5913763"/>
            <a:ext cx="380047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200025" y="259825"/>
            <a:ext cx="3201987" cy="5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62825016-2877-4C6D-9D24-22FF30E1B6DB}"/>
              </a:ext>
            </a:extLst>
          </p:cNvPr>
          <p:cNvSpPr/>
          <p:nvPr/>
        </p:nvSpPr>
        <p:spPr>
          <a:xfrm>
            <a:off x="6174419" y="1954799"/>
            <a:ext cx="1544715" cy="12589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318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 descr="Lock Shape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413825" y="1796953"/>
            <a:ext cx="8855275" cy="734613"/>
          </a:xfrm>
        </p:spPr>
        <p:txBody>
          <a:bodyPr/>
          <a:lstStyle/>
          <a:p>
            <a:pPr>
              <a:lnSpc>
                <a:spcPts val="2100"/>
              </a:lnSpc>
            </a:pPr>
            <a:r>
              <a:rPr lang="en-AU" sz="2400" dirty="0">
                <a:solidFill>
                  <a:schemeClr val="accent4"/>
                </a:solidFill>
              </a:rPr>
              <a:t>With </a:t>
            </a:r>
            <a:r>
              <a:rPr lang="en-AU" sz="2400" dirty="0" err="1">
                <a:solidFill>
                  <a:schemeClr val="accent4"/>
                </a:solidFill>
              </a:rPr>
              <a:t>Aucto</a:t>
            </a:r>
            <a:r>
              <a:rPr lang="en-AU" sz="2400" dirty="0">
                <a:solidFill>
                  <a:schemeClr val="accent4"/>
                </a:solidFill>
              </a:rPr>
              <a:t> finding the right person and filling the questionnaire takes only a few seconds using the </a:t>
            </a:r>
            <a:r>
              <a:rPr lang="en-AU" sz="2400" dirty="0" err="1">
                <a:solidFill>
                  <a:schemeClr val="accent4"/>
                </a:solidFill>
              </a:rPr>
              <a:t>Aucto</a:t>
            </a:r>
            <a:r>
              <a:rPr lang="en-AU" sz="2400" dirty="0">
                <a:solidFill>
                  <a:schemeClr val="accent4"/>
                </a:solidFill>
              </a:rPr>
              <a:t> code</a:t>
            </a:r>
            <a:endParaRPr lang="en-AU" sz="2400" kern="0" dirty="0">
              <a:solidFill>
                <a:srgbClr val="58595B"/>
              </a:solidFill>
            </a:endParaRPr>
          </a:p>
          <a:p>
            <a:endParaRPr lang="en-AU" sz="1200" kern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3825" y="814388"/>
            <a:ext cx="9072000" cy="696912"/>
          </a:xfrm>
        </p:spPr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Aucto</a:t>
            </a:r>
            <a:r>
              <a:rPr lang="en-AU" dirty="0"/>
              <a:t>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9587" y="5913763"/>
            <a:ext cx="380047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200025" y="259825"/>
            <a:ext cx="3201987" cy="5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00" y="2413342"/>
            <a:ext cx="4098669" cy="22900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494" y="2795750"/>
            <a:ext cx="5086350" cy="987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75" y="4294874"/>
            <a:ext cx="2514600" cy="24282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466850" y="4294874"/>
            <a:ext cx="1285875" cy="9534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5769794" y="3306833"/>
            <a:ext cx="1285875" cy="9534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9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 descr="Lock Shape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302350" y="4183096"/>
            <a:ext cx="8855275" cy="734613"/>
          </a:xfrm>
        </p:spPr>
        <p:txBody>
          <a:bodyPr/>
          <a:lstStyle/>
          <a:p>
            <a:pPr>
              <a:lnSpc>
                <a:spcPts val="2100"/>
              </a:lnSpc>
            </a:pPr>
            <a:r>
              <a:rPr lang="en-AU" sz="2400" dirty="0">
                <a:solidFill>
                  <a:schemeClr val="accent1"/>
                </a:solidFill>
              </a:rPr>
              <a:t>Allows for collaborative review - </a:t>
            </a:r>
          </a:p>
          <a:p>
            <a:pPr>
              <a:lnSpc>
                <a:spcPts val="2100"/>
              </a:lnSpc>
            </a:pPr>
            <a:r>
              <a:rPr lang="en-AU" sz="2400" dirty="0">
                <a:solidFill>
                  <a:schemeClr val="accent4"/>
                </a:solidFill>
              </a:rPr>
              <a:t>The contract will not be approved until all </a:t>
            </a:r>
          </a:p>
          <a:p>
            <a:pPr>
              <a:lnSpc>
                <a:spcPts val="2100"/>
              </a:lnSpc>
            </a:pPr>
            <a:r>
              <a:rPr lang="en-AU" sz="2400" dirty="0">
                <a:solidFill>
                  <a:schemeClr val="accent4"/>
                </a:solidFill>
              </a:rPr>
              <a:t>relevant departments have reviewed the</a:t>
            </a:r>
          </a:p>
          <a:p>
            <a:pPr>
              <a:lnSpc>
                <a:spcPts val="2100"/>
              </a:lnSpc>
            </a:pPr>
            <a:r>
              <a:rPr lang="en-AU" sz="2400" dirty="0">
                <a:solidFill>
                  <a:schemeClr val="accent4"/>
                </a:solidFill>
              </a:rPr>
              <a:t>contract </a:t>
            </a:r>
            <a:endParaRPr lang="en-AU" sz="2400" kern="0" dirty="0">
              <a:solidFill>
                <a:srgbClr val="58595B"/>
              </a:solidFill>
            </a:endParaRPr>
          </a:p>
          <a:p>
            <a:endParaRPr lang="en-AU" sz="1200" kern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3825" y="814388"/>
            <a:ext cx="9072000" cy="696912"/>
          </a:xfrm>
        </p:spPr>
        <p:txBody>
          <a:bodyPr/>
          <a:lstStyle/>
          <a:p>
            <a:r>
              <a:rPr lang="en-AU" dirty="0"/>
              <a:t>What </a:t>
            </a:r>
            <a:r>
              <a:rPr lang="en-AU" dirty="0" err="1"/>
              <a:t>Aucto</a:t>
            </a:r>
            <a:r>
              <a:rPr lang="en-AU" dirty="0"/>
              <a:t> can do?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302352" y="3007255"/>
            <a:ext cx="8855275" cy="734613"/>
          </a:xfrm>
        </p:spPr>
        <p:txBody>
          <a:bodyPr/>
          <a:lstStyle/>
          <a:p>
            <a:pPr>
              <a:lnSpc>
                <a:spcPts val="2100"/>
              </a:lnSpc>
            </a:pPr>
            <a:r>
              <a:rPr lang="en-AU" sz="2400" dirty="0">
                <a:solidFill>
                  <a:schemeClr val="accent1"/>
                </a:solidFill>
              </a:rPr>
              <a:t>Adaptability –</a:t>
            </a:r>
          </a:p>
          <a:p>
            <a:pPr>
              <a:lnSpc>
                <a:spcPts val="2100"/>
              </a:lnSpc>
            </a:pPr>
            <a:r>
              <a:rPr lang="en-AU" sz="2400" kern="0" dirty="0">
                <a:solidFill>
                  <a:schemeClr val="accent4"/>
                </a:solidFill>
              </a:rPr>
              <a:t>Adapt the questionnaire and code to the</a:t>
            </a:r>
          </a:p>
          <a:p>
            <a:pPr>
              <a:lnSpc>
                <a:spcPts val="2100"/>
              </a:lnSpc>
            </a:pPr>
            <a:r>
              <a:rPr lang="en-AU" sz="2400" kern="0" dirty="0">
                <a:solidFill>
                  <a:schemeClr val="accent4"/>
                </a:solidFill>
              </a:rPr>
              <a:t>type of contracts your business uses</a:t>
            </a:r>
            <a:endParaRPr lang="en-AU" sz="2400" kern="0" dirty="0">
              <a:solidFill>
                <a:srgbClr val="58595B"/>
              </a:solidFill>
            </a:endParaRPr>
          </a:p>
          <a:p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3049587" y="5913763"/>
            <a:ext cx="380047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00025" y="259825"/>
            <a:ext cx="3201987" cy="5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12" y="1379863"/>
            <a:ext cx="3181350" cy="5448300"/>
          </a:xfrm>
          <a:prstGeom prst="rect">
            <a:avLst/>
          </a:prstGeom>
        </p:spPr>
      </p:pic>
      <p:sp>
        <p:nvSpPr>
          <p:cNvPr id="14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302351" y="1841061"/>
            <a:ext cx="8855275" cy="734613"/>
          </a:xfrm>
        </p:spPr>
        <p:txBody>
          <a:bodyPr/>
          <a:lstStyle/>
          <a:p>
            <a:pPr>
              <a:lnSpc>
                <a:spcPts val="2100"/>
              </a:lnSpc>
            </a:pPr>
            <a:r>
              <a:rPr lang="en-AU" sz="2400" dirty="0">
                <a:solidFill>
                  <a:schemeClr val="accent1"/>
                </a:solidFill>
              </a:rPr>
              <a:t>User friendly–</a:t>
            </a:r>
          </a:p>
          <a:p>
            <a:pPr>
              <a:lnSpc>
                <a:spcPts val="2100"/>
              </a:lnSpc>
            </a:pPr>
            <a:r>
              <a:rPr lang="en-AU" sz="2400" kern="0" dirty="0">
                <a:solidFill>
                  <a:schemeClr val="accent4"/>
                </a:solidFill>
              </a:rPr>
              <a:t>Approval of the contract </a:t>
            </a:r>
          </a:p>
          <a:p>
            <a:pPr>
              <a:lnSpc>
                <a:spcPts val="2100"/>
              </a:lnSpc>
            </a:pPr>
            <a:r>
              <a:rPr lang="en-AU" sz="2400" kern="0" dirty="0">
                <a:solidFill>
                  <a:schemeClr val="accent4"/>
                </a:solidFill>
              </a:rPr>
              <a:t>is a few clicks away</a:t>
            </a:r>
            <a:endParaRPr lang="en-AU" sz="2400" kern="0" dirty="0">
              <a:solidFill>
                <a:srgbClr val="58595B"/>
              </a:solidFill>
            </a:endParaRPr>
          </a:p>
          <a:p>
            <a:endParaRPr lang="en-AU" sz="1200" kern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8718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1"/>
</p:tagLst>
</file>

<file path=ppt/theme/theme1.xml><?xml version="1.0" encoding="utf-8"?>
<a:theme xmlns:a="http://schemas.openxmlformats.org/drawingml/2006/main" name="KWM Printed Proposal">
  <a:themeElements>
    <a:clrScheme name="KWM Red">
      <a:dk1>
        <a:srgbClr val="404040"/>
      </a:dk1>
      <a:lt1>
        <a:srgbClr val="FFFFFF"/>
      </a:lt1>
      <a:dk2>
        <a:srgbClr val="332888"/>
      </a:dk2>
      <a:lt2>
        <a:srgbClr val="FFFFFF"/>
      </a:lt2>
      <a:accent1>
        <a:srgbClr val="EE0033"/>
      </a:accent1>
      <a:accent2>
        <a:srgbClr val="00AEEE"/>
      </a:accent2>
      <a:accent3>
        <a:srgbClr val="EE0088"/>
      </a:accent3>
      <a:accent4>
        <a:srgbClr val="332888"/>
      </a:accent4>
      <a:accent5>
        <a:srgbClr val="FFCC00"/>
      </a:accent5>
      <a:accent6>
        <a:srgbClr val="EE6622"/>
      </a:accent6>
      <a:hlink>
        <a:srgbClr val="0055AA"/>
      </a:hlink>
      <a:folHlink>
        <a:srgbClr val="332888"/>
      </a:folHlink>
    </a:clrScheme>
    <a:fontScheme name="KW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401</Words>
  <Application>Microsoft Office PowerPoint</Application>
  <PresentationFormat>A4 Paper (210x297 mm)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Symbol</vt:lpstr>
      <vt:lpstr>Wingdings</vt:lpstr>
      <vt:lpstr>KWM Printed Proposal</vt:lpstr>
      <vt:lpstr>PowerPoint Presentation</vt:lpstr>
      <vt:lpstr>Which approvals are required?</vt:lpstr>
      <vt:lpstr>What are the problems?</vt:lpstr>
      <vt:lpstr>Solution - Aucto</vt:lpstr>
      <vt:lpstr>Demo</vt:lpstr>
      <vt:lpstr>Workflow – Decision tree</vt:lpstr>
      <vt:lpstr>The process before and after</vt:lpstr>
      <vt:lpstr>The Aucto Code</vt:lpstr>
      <vt:lpstr>What Aucto can do?</vt:lpstr>
      <vt:lpstr>What can Aucto do for YOU?</vt:lpstr>
      <vt:lpstr>Appendices</vt:lpstr>
      <vt:lpstr>Value Proposition</vt:lpstr>
      <vt:lpstr>Business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lastModifiedBy>Warren Chiean</cp:lastModifiedBy>
  <cp:revision>8</cp:revision>
  <dcterms:created xsi:type="dcterms:W3CDTF">2017-08-05T04:12:00Z</dcterms:created>
  <dcterms:modified xsi:type="dcterms:W3CDTF">2017-08-05T06:35:19Z</dcterms:modified>
</cp:coreProperties>
</file>