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931F-B5FF-935D-F67A-3938C7FC9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DD257-36B6-F9C6-A0E3-286873CE3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387C0-5B25-32DF-CBA3-13D5F3A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0C6C-B745-1FAE-59E8-F6DF71DC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BC0A-F6F0-CC53-50E4-E57DB74E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710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7F01-0F00-DA11-26C3-E0DF39A5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4E65F-B9F0-AE70-E51B-3871526D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EBE1-E621-E88B-2E29-CC5C9E35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DB27-8EBF-BEB4-27A2-770F0645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3637-C6E5-4BE7-2FB1-1AEC60F8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94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2E338-8834-9923-3944-F50109996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0FFF9-14D9-C809-CA87-2F5CFD010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5CE7-89F6-B185-A077-F822F0D1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79E8-4216-BCC2-3366-7AE5B8A1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67E8-BDF8-54BB-6265-CEA1384D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1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18DE-DF3C-5533-8BCA-B2F249C4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7D66-2B26-93CD-2F51-8046B14A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0485-11B4-95D1-2A6C-E5E95372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73B1-0AFA-4047-3EAD-58552F59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B442-C04D-4A60-9C12-C3A04D0E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2B35-74C6-9A5E-1299-16C7103C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C50C8-0A77-D8F0-9C0A-29B67AD3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8C67-2CE0-78CC-7571-E75F6AD3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453DA-62BC-50CF-9C9A-E641ECE5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4958-6CCB-314E-7E55-CA00CED4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81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A51E-61EE-866C-AAB1-CE6C833C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C587-A0F9-A251-119B-D54B131D6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1A46E-A05F-08A5-65A4-357105047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5D842-A5FD-8800-F89F-36887E70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8027D-568E-2FF5-FF79-ACFE02AA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5502-BA45-41A1-07F7-236B9D20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89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61CF-CDE5-57FB-1B6B-7BA34D7B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09C9-6334-DD8B-865D-4CA1ACCE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4FB9A-9F8C-5C48-A20B-46358CD7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0E1DD-C4C4-ECE2-57E1-43597740B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C62B1-5AEF-577B-E74C-CB9E963B1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537C8-9AF6-B588-C0DA-48F2E771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3124A-CF7C-F1EA-50A3-A98DA10D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B3F7D-C264-A6D0-4ECF-04D6735B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44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62DC-8A1A-D8BA-3708-582A93E4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EC0EB-D16C-5C08-F03E-16A53415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A22CC-2EDF-1FE0-2E56-49F90ACD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F6AE0-C480-F185-72C2-6C4DC9AA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B952D-F802-0308-C09F-082B566B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57C7-893F-6F6A-23F1-1949C8BF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1D5A-3914-53EF-3304-2B02D372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13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DB1D-DA53-1801-9D45-6F4EBA81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F236-0723-9905-7272-70F4F725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6F2E4-6A9B-BFB3-89E6-1A43FA9F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A6C5A-8E7F-40F2-30A5-ABD1C4A8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A08E-D6D1-1918-F65A-045284D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73352-BF87-215F-BECD-1E572AC1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3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8216-555E-0715-C9C8-F27B4917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DBFBC-2155-B727-AEA9-34C185FC1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2F543-9A8F-E053-C9C9-A9E67256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146BB-EA00-722D-8F69-477D1D6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507CA-712A-61FB-DC4B-72D5FD4A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CA504-6696-D05B-DF8B-DB6C8B93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75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BD07C-2BA9-D350-1EF1-EE5AD844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4B89-C515-4968-627A-BE524182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B9A2-927F-43E8-5A4C-30793A661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C3CF8-D22F-426C-B011-59C285F01953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3229-F72F-C450-D5A4-70F203426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C98B-D7A8-AE3A-7DA2-ACA51685D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8FEB9-CEA1-40D9-8024-A35315E375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1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F7F51F-3CBF-EE0A-4B76-163E7764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366285"/>
            <a:ext cx="10974332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8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5BA27-B6F5-CEBD-1803-1002EF38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4" y="200416"/>
            <a:ext cx="11563585" cy="63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8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60498-4D03-B21C-886B-F12EE0C0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337706"/>
            <a:ext cx="11031489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Kah Yong, Chua</dc:creator>
  <cp:lastModifiedBy>Kah Yong, Chua</cp:lastModifiedBy>
  <cp:revision>1</cp:revision>
  <dcterms:created xsi:type="dcterms:W3CDTF">2024-09-17T01:30:24Z</dcterms:created>
  <dcterms:modified xsi:type="dcterms:W3CDTF">2024-09-17T08:27:08Z</dcterms:modified>
</cp:coreProperties>
</file>