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71515" autoAdjust="0"/>
  </p:normalViewPr>
  <p:slideViewPr>
    <p:cSldViewPr snapToGrid="0">
      <p:cViewPr>
        <p:scale>
          <a:sx n="75" d="100"/>
          <a:sy n="75" d="100"/>
        </p:scale>
        <p:origin x="288" y="-960"/>
      </p:cViewPr>
      <p:guideLst/>
    </p:cSldViewPr>
  </p:slideViewPr>
  <p:notesTextViewPr>
    <p:cViewPr>
      <p:scale>
        <a:sx n="1" d="1"/>
        <a:sy n="1" d="1"/>
      </p:scale>
      <p:origin x="0" y="-790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E74C5-BF6A-42C9-83BF-E5FA25D108F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E9F17-9B16-4840-8FC1-D82C300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use </a:t>
            </a:r>
            <a:r>
              <a:rPr lang="en-US" dirty="0" err="1"/>
              <a:t>enums</a:t>
            </a:r>
            <a:r>
              <a:rPr lang="en-US" dirty="0"/>
              <a:t>, the code becomes self-documenting because you work with </a:t>
            </a:r>
            <a:r>
              <a:rPr lang="en-US" b="1" dirty="0"/>
              <a:t>descriptive names</a:t>
            </a:r>
            <a:r>
              <a:rPr lang="en-US" dirty="0"/>
              <a:t> instead of arbitrary numbers. This reduces the cognitive load for anyone reading or maintaining the code since the purpose of each value is clear.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Season { Spring, Summer, Autumn, Winter } Season </a:t>
            </a:r>
            <a:r>
              <a:rPr lang="en-US" dirty="0" err="1"/>
              <a:t>currentSeason</a:t>
            </a:r>
            <a:r>
              <a:rPr lang="en-US" dirty="0"/>
              <a:t> = </a:t>
            </a:r>
            <a:r>
              <a:rPr lang="en-US" dirty="0" err="1"/>
              <a:t>Season.Autumn</a:t>
            </a:r>
            <a:r>
              <a:rPr lang="en-US" dirty="0"/>
              <a:t>; if (</a:t>
            </a:r>
            <a:r>
              <a:rPr lang="en-US" dirty="0" err="1"/>
              <a:t>currentSeason</a:t>
            </a:r>
            <a:r>
              <a:rPr lang="en-US" dirty="0"/>
              <a:t> == </a:t>
            </a:r>
            <a:r>
              <a:rPr lang="en-US" dirty="0" err="1"/>
              <a:t>Season.Spring</a:t>
            </a:r>
            <a:r>
              <a:rPr lang="en-US" dirty="0"/>
              <a:t>) { </a:t>
            </a:r>
            <a:r>
              <a:rPr lang="en-US" dirty="0" err="1"/>
              <a:t>Console.WriteLine</a:t>
            </a:r>
            <a:r>
              <a:rPr lang="en-US" dirty="0"/>
              <a:t>("Spring"); } else if (</a:t>
            </a:r>
            <a:r>
              <a:rPr lang="en-US" dirty="0" err="1"/>
              <a:t>currentSeason</a:t>
            </a:r>
            <a:r>
              <a:rPr lang="en-US" dirty="0"/>
              <a:t> == </a:t>
            </a:r>
            <a:r>
              <a:rPr lang="en-US" dirty="0" err="1"/>
              <a:t>Season.Summer</a:t>
            </a:r>
            <a:r>
              <a:rPr lang="en-US" dirty="0"/>
              <a:t>) { </a:t>
            </a:r>
            <a:r>
              <a:rPr lang="en-US" dirty="0" err="1"/>
              <a:t>Console.WriteLine</a:t>
            </a:r>
            <a:r>
              <a:rPr lang="en-US" dirty="0"/>
              <a:t>("Summer"); } else if (</a:t>
            </a:r>
            <a:r>
              <a:rPr lang="en-US" dirty="0" err="1"/>
              <a:t>currentSeason</a:t>
            </a:r>
            <a:r>
              <a:rPr lang="en-US" dirty="0"/>
              <a:t> == </a:t>
            </a:r>
            <a:r>
              <a:rPr lang="en-US" dirty="0" err="1"/>
              <a:t>Season.Autumn</a:t>
            </a:r>
            <a:r>
              <a:rPr lang="en-US" dirty="0"/>
              <a:t>) { </a:t>
            </a:r>
            <a:r>
              <a:rPr lang="en-US" dirty="0" err="1"/>
              <a:t>Console.WriteLine</a:t>
            </a:r>
            <a:r>
              <a:rPr lang="en-US" dirty="0"/>
              <a:t>("Autumn"); } else if (</a:t>
            </a:r>
            <a:r>
              <a:rPr lang="en-US" dirty="0" err="1"/>
              <a:t>currentSeason</a:t>
            </a:r>
            <a:r>
              <a:rPr lang="en-US" dirty="0"/>
              <a:t> == </a:t>
            </a:r>
            <a:r>
              <a:rPr lang="en-US" dirty="0" err="1"/>
              <a:t>Season.Winter</a:t>
            </a:r>
            <a:r>
              <a:rPr lang="en-US" dirty="0"/>
              <a:t>) { </a:t>
            </a:r>
            <a:r>
              <a:rPr lang="en-US" dirty="0" err="1"/>
              <a:t>Console.WriteLine</a:t>
            </a:r>
            <a:r>
              <a:rPr lang="en-US" dirty="0"/>
              <a:t>("Winter"); }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</a:t>
            </a:r>
            <a:r>
              <a:rPr lang="en-US" dirty="0" err="1"/>
              <a:t>Season.Autumn</a:t>
            </a:r>
            <a:r>
              <a:rPr lang="en-US" dirty="0"/>
              <a:t> is immediately clear as a specific named value. There's no need to guess or refer to documentation to understand what it represents.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Enums in C# are best suited for scenarios where you need to represent a </a:t>
            </a:r>
            <a:r>
              <a:rPr lang="en-US" b="1" dirty="0"/>
              <a:t>fixed set of related constants</a:t>
            </a:r>
            <a:r>
              <a:rPr lang="en-US" dirty="0"/>
              <a:t> with meaningful names. Here are the most common </a:t>
            </a:r>
            <a:r>
              <a:rPr lang="en-US" b="1" dirty="0"/>
              <a:t>valid use cases</a:t>
            </a:r>
            <a:r>
              <a:rPr lang="en-US" dirty="0"/>
              <a:t> for </a:t>
            </a:r>
            <a:r>
              <a:rPr lang="en-US" dirty="0" err="1"/>
              <a:t>enums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backend, </a:t>
            </a:r>
            <a:r>
              <a:rPr lang="en-US" dirty="0" err="1"/>
              <a:t>enums</a:t>
            </a:r>
            <a:r>
              <a:rPr lang="en-US" dirty="0"/>
              <a:t> in C# are stored as their </a:t>
            </a:r>
            <a:r>
              <a:rPr lang="en-US" b="1" dirty="0"/>
              <a:t>underlying integer values</a:t>
            </a:r>
            <a:r>
              <a:rPr lang="en-US" dirty="0"/>
              <a:t> by default. When you define an </a:t>
            </a:r>
            <a:r>
              <a:rPr lang="en-US" dirty="0" err="1"/>
              <a:t>enum</a:t>
            </a:r>
            <a:r>
              <a:rPr lang="en-US" dirty="0"/>
              <a:t>, each enumerator (</a:t>
            </a:r>
            <a:r>
              <a:rPr lang="en-US" dirty="0" err="1"/>
              <a:t>enum</a:t>
            </a:r>
            <a:r>
              <a:rPr lang="en-US" dirty="0"/>
              <a:t> member) is associated with a constant integer value, starting from 0 unless specified otherwise.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9F17-9B16-4840-8FC1-D82C3003A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can you enforce that a property can be read from anywhere but only set within it's class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enforce that a property can be </a:t>
            </a:r>
            <a:r>
              <a:rPr lang="en-US" b="1" dirty="0"/>
              <a:t>read from anywhere</a:t>
            </a:r>
            <a:r>
              <a:rPr lang="en-US" dirty="0"/>
              <a:t> but </a:t>
            </a:r>
            <a:r>
              <a:rPr lang="en-US" b="1" dirty="0"/>
              <a:t>only set within its class</a:t>
            </a:r>
            <a:r>
              <a:rPr lang="en-US" dirty="0"/>
              <a:t>, you can use </a:t>
            </a:r>
            <a:r>
              <a:rPr lang="en-US" b="1" dirty="0"/>
              <a:t>different access modifiers</a:t>
            </a:r>
            <a:r>
              <a:rPr lang="en-US" dirty="0"/>
              <a:t> for the get and set accessors. Specifically, make the set accessor private while keeping the get accessor public.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the value keyword represent in a property's set accessor</a:t>
            </a:r>
          </a:p>
          <a:p>
            <a:r>
              <a:rPr lang="en-US" dirty="0"/>
              <a:t>In C#, the </a:t>
            </a:r>
            <a:r>
              <a:rPr lang="en-US" b="1" dirty="0"/>
              <a:t>value</a:t>
            </a:r>
            <a:r>
              <a:rPr lang="en-US" dirty="0"/>
              <a:t> keyword in a property's </a:t>
            </a:r>
            <a:r>
              <a:rPr lang="en-US" b="1" dirty="0"/>
              <a:t>set</a:t>
            </a:r>
            <a:r>
              <a:rPr lang="en-US" dirty="0"/>
              <a:t> accessor represents the </a:t>
            </a:r>
            <a:r>
              <a:rPr lang="en-US" b="1" dirty="0"/>
              <a:t>value</a:t>
            </a:r>
            <a:r>
              <a:rPr lang="en-US" dirty="0"/>
              <a:t> that is being assigned to the property when it is set.</a:t>
            </a:r>
          </a:p>
          <a:p>
            <a:r>
              <a:rPr lang="en-US" dirty="0"/>
              <a:t>When you define a property with a set accessor, the value keyword acts as a placeholder for the data passed to the property. This value can then be assigned to a </a:t>
            </a:r>
            <a:r>
              <a:rPr lang="en-US" b="1" dirty="0"/>
              <a:t>backing field</a:t>
            </a:r>
            <a:r>
              <a:rPr lang="en-US" dirty="0"/>
              <a:t> or used in logic within the set block.</a:t>
            </a:r>
          </a:p>
          <a:p>
            <a:endParaRPr lang="en-US" dirty="0"/>
          </a:p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string _name;</a:t>
            </a:r>
          </a:p>
          <a:p>
            <a:endParaRPr lang="en-US" dirty="0"/>
          </a:p>
          <a:p>
            <a:r>
              <a:rPr lang="en-US" dirty="0"/>
              <a:t>    public string Name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get { return _name; }</a:t>
            </a:r>
          </a:p>
          <a:p>
            <a:r>
              <a:rPr lang="en-US" dirty="0"/>
              <a:t>        set { _name = value; }  // 'value' represents the data being assigned to Name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var person = new Person();</a:t>
            </a:r>
          </a:p>
          <a:p>
            <a:r>
              <a:rPr lang="en-US" dirty="0" err="1"/>
              <a:t>person.Name</a:t>
            </a:r>
            <a:r>
              <a:rPr lang="en-US" dirty="0"/>
              <a:t> = "John";  // 'value' is now "John" inside the 'set' accessor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person.Name</a:t>
            </a:r>
            <a:r>
              <a:rPr lang="en-US" dirty="0"/>
              <a:t>);  // Output: John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an example of using properties for validation</a:t>
            </a:r>
          </a:p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string _name;</a:t>
            </a:r>
          </a:p>
          <a:p>
            <a:r>
              <a:rPr lang="en-US" dirty="0"/>
              <a:t>    private int _age;</a:t>
            </a:r>
          </a:p>
          <a:p>
            <a:endParaRPr lang="en-US" dirty="0"/>
          </a:p>
          <a:p>
            <a:r>
              <a:rPr lang="en-US" dirty="0"/>
              <a:t>    // Property with validation for 'Name'</a:t>
            </a:r>
          </a:p>
          <a:p>
            <a:r>
              <a:rPr lang="en-US" dirty="0"/>
              <a:t>    public string Name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get { return _name; }</a:t>
            </a:r>
          </a:p>
          <a:p>
            <a:r>
              <a:rPr lang="en-US" dirty="0"/>
              <a:t>        set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</a:t>
            </a:r>
            <a:r>
              <a:rPr lang="en-US" dirty="0" err="1"/>
              <a:t>string.IsNullOrWhiteSpace</a:t>
            </a:r>
            <a:r>
              <a:rPr lang="en-US" dirty="0"/>
              <a:t>(value))</a:t>
            </a:r>
          </a:p>
          <a:p>
            <a:r>
              <a:rPr lang="en-US" dirty="0"/>
              <a:t>                throw new </a:t>
            </a:r>
            <a:r>
              <a:rPr lang="en-US" dirty="0" err="1"/>
              <a:t>ArgumentException</a:t>
            </a:r>
            <a:r>
              <a:rPr lang="en-US" dirty="0"/>
              <a:t>("Name cannot be empty or whitespace.");</a:t>
            </a:r>
          </a:p>
          <a:p>
            <a:r>
              <a:rPr lang="en-US" dirty="0"/>
              <a:t>            _name = value; // Valid value assignment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Property with validation for 'Age'</a:t>
            </a:r>
          </a:p>
          <a:p>
            <a:r>
              <a:rPr lang="en-US" dirty="0"/>
              <a:t>    public int Age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get { return _age; }</a:t>
            </a:r>
          </a:p>
          <a:p>
            <a:r>
              <a:rPr lang="en-US" dirty="0"/>
              <a:t>        set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(value &lt; 0 || value &gt; 120)</a:t>
            </a:r>
          </a:p>
          <a:p>
            <a:r>
              <a:rPr lang="en-US" dirty="0"/>
              <a:t>                throw new </a:t>
            </a:r>
            <a:r>
              <a:rPr lang="en-US" dirty="0" err="1"/>
              <a:t>ArgumentOutOfRangeException</a:t>
            </a:r>
            <a:r>
              <a:rPr lang="en-US" dirty="0"/>
              <a:t>("Age must be between 0 and 120.");</a:t>
            </a:r>
          </a:p>
          <a:p>
            <a:r>
              <a:rPr lang="en-US" dirty="0"/>
              <a:t>            _age = value; // Valid value assignment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statement about auto-implemented properties is true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Auto-implemented properties are a shorthand way of defining properties without explicitly defining a backing field. The compiler automatically creates a private, anonymous backing field for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properties be use in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public interface </a:t>
            </a:r>
            <a:r>
              <a:rPr lang="en-US" dirty="0" err="1"/>
              <a:t>IPerson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string Name { get; set;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int Age { get;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public class Person : </a:t>
            </a:r>
            <a:r>
              <a:rPr lang="en-US" dirty="0" err="1"/>
              <a:t>IPerson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public string Name { get; set;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public int Age { get; private set;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public Person(string name, int age)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Name =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Age = 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explicit backing field required</a:t>
            </a:r>
            <a:r>
              <a:rPr lang="en-US" dirty="0"/>
              <a:t>: The compiler creates it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and concise</a:t>
            </a:r>
            <a:r>
              <a:rPr lang="en-US" dirty="0"/>
              <a:t>: Ideal for cases where no additional logic is needed in the getter or setter.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 still control accessibility</a:t>
            </a:r>
            <a:r>
              <a:rPr lang="en-US" dirty="0"/>
              <a:t>: You can use access modifiers on the get or set parts of the property to control how they can be accessed or modified.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E9F17-9B16-4840-8FC1-D82C3003A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2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4D36-64F1-1AC7-02AB-8AF43C1D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983A-730C-8B94-FC5B-AC6276097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1F8F-F4C3-287B-98B4-B8A4FC0E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6164-AE23-0586-5063-C606B77F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E78A-B3E4-7E2E-87BE-87C26889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9CE-2470-329C-6B55-6C3BF8F1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49035-44A8-575F-2686-A301B0C0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D350-7AC9-43D8-4810-F09E8ADB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A55E-5084-5FC8-096E-5711BB19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76C-8BF4-CE59-11C0-02E685BC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DBC80-8390-DD27-475F-5516506A9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4D5B-F22B-7683-BC61-C31F37F0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1A08-01AB-0D43-5E7B-146E0B18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55AA-CFFA-B19C-072B-A80FDF5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429A-5C4C-8EB0-B05D-279C32AD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2DC8-4FC4-0AC0-0D92-B384A36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134-171E-5B4F-5863-28BDC212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059F-F6E2-FAB8-9433-508094D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204E-F3CD-4E7A-2FC5-5511CFDA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C180-39C0-C0D4-3A27-3938C9FC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114F-918A-A1A8-ECA7-02969B65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2DCB-44AF-B4A1-2DA5-3A9BF6F1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AE97-3823-1D6D-6704-58370F7E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5833-DB3F-65B2-CAFF-1DE03A5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1724-0129-DB3A-BD07-77876462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1D03-B9C2-D2A1-FEB0-02B96CA2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EDD-EF77-D23F-59E7-50BFEC432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61DE-D2F2-EC82-56E8-85789C72F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82926-DD5A-F7C3-700D-078C5ED0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CDDF-C8DF-C76D-ADEA-2E577D20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67002-B52B-03FC-75DB-10FAF02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0EA2-09D2-815C-C2B1-A37C1AE6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6C09-7150-4A1B-023D-D5EA45BA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DD598-321F-8550-9CA7-2F596A5F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9A1DE-F725-F601-FA9E-C75A2A9A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8CF88-1510-2595-1DBD-E8736F9AA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36949-BB17-23B6-2538-A253B85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8CB3C-212D-E275-29E0-432803B5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38CE-7D31-A82F-A3F4-0358A948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8FEA-FB51-8F05-528A-9B4BED3D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86328-B42D-80CA-10AD-01F5B2AC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B07F7-E2DD-8C30-FDAE-A3834D8C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EDC1-B19C-435C-36DA-977E2C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34427-B3A0-7825-71AF-D8BD2C87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6140-1FEC-27B5-6FC5-8795D338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FAC0-5B5B-D5EC-FC51-81EEDE43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CD00-550D-FB82-57AC-2DB67238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8F9D-8723-0A3D-297C-0413C2FE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9163-11E8-A6C0-2550-B75E1782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026-F695-5217-EBE8-A3EAC5F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4F58-EFEF-480B-573A-03992F4E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79AE8-A3B8-B2D5-E7D1-17B6F6E1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9BF-B3AC-0C11-BD55-769D4E4F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1EB3-CA2C-A7DE-2E1B-BD195E009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261B0-CB35-B9B8-6995-7F9ACEC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0FB5-381F-0928-4BEF-B1397C5A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10BB-271A-D8E4-D94B-4FB1F63B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3AE4-842E-7600-0A0B-47A7DE4F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D925A-CFC0-31A7-98D9-7AFB70F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4F5B0-DA71-30F6-3511-68940128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A420-A5C5-ADF4-90B8-E446FAD71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2BA-6E60-4B52-998D-31FC3481EFDE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A2F3-05F0-923E-1EF5-084631E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CA22A-08B7-E99D-6D9D-BB52DE837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7B8F-A55C-4540-9291-DA9389A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E66D1-5634-094D-251E-99396041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0" y="402771"/>
            <a:ext cx="11724259" cy="60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C8316-D04C-6333-3FDB-67FD58DC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" y="304800"/>
            <a:ext cx="12065168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 Perry</dc:creator>
  <cp:lastModifiedBy>Katy Perry</cp:lastModifiedBy>
  <cp:revision>1</cp:revision>
  <dcterms:created xsi:type="dcterms:W3CDTF">2025-01-13T13:23:06Z</dcterms:created>
  <dcterms:modified xsi:type="dcterms:W3CDTF">2025-01-13T13:24:01Z</dcterms:modified>
</cp:coreProperties>
</file>