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59" r:id="rId5"/>
    <p:sldId id="258"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5" autoAdjust="0"/>
    <p:restoredTop sz="84071" autoAdjust="0"/>
  </p:normalViewPr>
  <p:slideViewPr>
    <p:cSldViewPr snapToGrid="0">
      <p:cViewPr varScale="1">
        <p:scale>
          <a:sx n="94" d="100"/>
          <a:sy n="94" d="100"/>
        </p:scale>
        <p:origin x="2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6E74C5-BF6A-42C9-83BF-E5FA25D108FC}"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E9F17-9B16-4840-8FC1-D82C3003AB06}" type="slidenum">
              <a:rPr lang="en-US" smtClean="0"/>
              <a:t>‹#›</a:t>
            </a:fld>
            <a:endParaRPr lang="en-US"/>
          </a:p>
        </p:txBody>
      </p:sp>
    </p:spTree>
    <p:extLst>
      <p:ext uri="{BB962C8B-B14F-4D97-AF65-F5344CB8AC3E}">
        <p14:creationId xmlns:p14="http://schemas.microsoft.com/office/powerpoint/2010/main" val="715689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use </a:t>
            </a:r>
            <a:r>
              <a:rPr lang="en-US" dirty="0" err="1"/>
              <a:t>enums</a:t>
            </a:r>
            <a:r>
              <a:rPr lang="en-US" dirty="0"/>
              <a:t>, the code becomes self-documenting because you work with </a:t>
            </a:r>
            <a:r>
              <a:rPr lang="en-US" b="1" dirty="0"/>
              <a:t>descriptive names</a:t>
            </a:r>
            <a:r>
              <a:rPr lang="en-US" dirty="0"/>
              <a:t> instead of arbitrary numbers. This reduces the cognitive load for anyone reading or maintaining the code since the purpose of each value is clear.</a:t>
            </a:r>
          </a:p>
          <a:p>
            <a:endParaRPr lang="en-US" dirty="0"/>
          </a:p>
          <a:p>
            <a:r>
              <a:rPr lang="en-US" dirty="0" err="1"/>
              <a:t>enum</a:t>
            </a:r>
            <a:r>
              <a:rPr lang="en-US" dirty="0"/>
              <a:t> Season { Spring, Summer, Autumn, Winter } Season </a:t>
            </a:r>
            <a:r>
              <a:rPr lang="en-US" dirty="0" err="1"/>
              <a:t>currentSeason</a:t>
            </a:r>
            <a:r>
              <a:rPr lang="en-US" dirty="0"/>
              <a:t> = </a:t>
            </a:r>
            <a:r>
              <a:rPr lang="en-US" dirty="0" err="1"/>
              <a:t>Season.Autumn</a:t>
            </a:r>
            <a:r>
              <a:rPr lang="en-US" dirty="0"/>
              <a:t>; if (</a:t>
            </a:r>
            <a:r>
              <a:rPr lang="en-US" dirty="0" err="1"/>
              <a:t>currentSeason</a:t>
            </a:r>
            <a:r>
              <a:rPr lang="en-US" dirty="0"/>
              <a:t> == </a:t>
            </a:r>
            <a:r>
              <a:rPr lang="en-US" dirty="0" err="1"/>
              <a:t>Season.Spring</a:t>
            </a:r>
            <a:r>
              <a:rPr lang="en-US" dirty="0"/>
              <a:t>) { </a:t>
            </a:r>
            <a:r>
              <a:rPr lang="en-US" dirty="0" err="1"/>
              <a:t>Console.WriteLine</a:t>
            </a:r>
            <a:r>
              <a:rPr lang="en-US" dirty="0"/>
              <a:t>("Spring"); } else if (</a:t>
            </a:r>
            <a:r>
              <a:rPr lang="en-US" dirty="0" err="1"/>
              <a:t>currentSeason</a:t>
            </a:r>
            <a:r>
              <a:rPr lang="en-US" dirty="0"/>
              <a:t> == </a:t>
            </a:r>
            <a:r>
              <a:rPr lang="en-US" dirty="0" err="1"/>
              <a:t>Season.Summer</a:t>
            </a:r>
            <a:r>
              <a:rPr lang="en-US" dirty="0"/>
              <a:t>) { </a:t>
            </a:r>
            <a:r>
              <a:rPr lang="en-US" dirty="0" err="1"/>
              <a:t>Console.WriteLine</a:t>
            </a:r>
            <a:r>
              <a:rPr lang="en-US" dirty="0"/>
              <a:t>("Summer"); } else if (</a:t>
            </a:r>
            <a:r>
              <a:rPr lang="en-US" dirty="0" err="1"/>
              <a:t>currentSeason</a:t>
            </a:r>
            <a:r>
              <a:rPr lang="en-US" dirty="0"/>
              <a:t> == </a:t>
            </a:r>
            <a:r>
              <a:rPr lang="en-US" dirty="0" err="1"/>
              <a:t>Season.Autumn</a:t>
            </a:r>
            <a:r>
              <a:rPr lang="en-US" dirty="0"/>
              <a:t>) { </a:t>
            </a:r>
            <a:r>
              <a:rPr lang="en-US" dirty="0" err="1"/>
              <a:t>Console.WriteLine</a:t>
            </a:r>
            <a:r>
              <a:rPr lang="en-US" dirty="0"/>
              <a:t>("Autumn"); } else if (</a:t>
            </a:r>
            <a:r>
              <a:rPr lang="en-US" dirty="0" err="1"/>
              <a:t>currentSeason</a:t>
            </a:r>
            <a:r>
              <a:rPr lang="en-US" dirty="0"/>
              <a:t> == </a:t>
            </a:r>
            <a:r>
              <a:rPr lang="en-US" dirty="0" err="1"/>
              <a:t>Season.Winter</a:t>
            </a:r>
            <a:r>
              <a:rPr lang="en-US" dirty="0"/>
              <a:t>) { </a:t>
            </a:r>
            <a:r>
              <a:rPr lang="en-US" dirty="0" err="1"/>
              <a:t>Console.WriteLine</a:t>
            </a:r>
            <a:r>
              <a:rPr lang="en-US" dirty="0"/>
              <a:t>("Winter");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t>
            </a:r>
            <a:r>
              <a:rPr lang="en-US" dirty="0" err="1"/>
              <a:t>Season.Autumn</a:t>
            </a:r>
            <a:r>
              <a:rPr lang="en-US" dirty="0"/>
              <a:t> is immediately clear as a specific named value. There's no need to guess or refer to documentation to understand what it represents.</a:t>
            </a:r>
          </a:p>
          <a:p>
            <a:endParaRPr lang="en-US" dirty="0"/>
          </a:p>
          <a:p>
            <a:endParaRPr lang="en-US" dirty="0"/>
          </a:p>
          <a:p>
            <a:r>
              <a:rPr lang="en-US" dirty="0"/>
              <a:t>Enums in C# are best suited for scenarios where you need to represent a </a:t>
            </a:r>
            <a:r>
              <a:rPr lang="en-US" b="1" dirty="0"/>
              <a:t>fixed set of related constants</a:t>
            </a:r>
            <a:r>
              <a:rPr lang="en-US" dirty="0"/>
              <a:t> with meaningful names. Here are the most common </a:t>
            </a:r>
            <a:r>
              <a:rPr lang="en-US" b="1" dirty="0"/>
              <a:t>valid use cases</a:t>
            </a:r>
            <a:r>
              <a:rPr lang="en-US" dirty="0"/>
              <a:t> for </a:t>
            </a:r>
            <a:r>
              <a:rPr lang="en-US" dirty="0" err="1"/>
              <a:t>enums</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backend, </a:t>
            </a:r>
            <a:r>
              <a:rPr lang="en-US" dirty="0" err="1"/>
              <a:t>enums</a:t>
            </a:r>
            <a:r>
              <a:rPr lang="en-US" dirty="0"/>
              <a:t> in C# are stored as their </a:t>
            </a:r>
            <a:r>
              <a:rPr lang="en-US" b="1" dirty="0"/>
              <a:t>underlying integer values</a:t>
            </a:r>
            <a:r>
              <a:rPr lang="en-US" dirty="0"/>
              <a:t> by default. When you define an </a:t>
            </a:r>
            <a:r>
              <a:rPr lang="en-US" dirty="0" err="1"/>
              <a:t>enum</a:t>
            </a:r>
            <a:r>
              <a:rPr lang="en-US" dirty="0"/>
              <a:t>, each enumerator (</a:t>
            </a:r>
            <a:r>
              <a:rPr lang="en-US" dirty="0" err="1"/>
              <a:t>enum</a:t>
            </a:r>
            <a:r>
              <a:rPr lang="en-US" dirty="0"/>
              <a:t> member) is associated with a constant integer value, starting from 0 unless specified otherwise.</a:t>
            </a:r>
          </a:p>
          <a:p>
            <a:endParaRPr lang="en-US" dirty="0"/>
          </a:p>
        </p:txBody>
      </p:sp>
      <p:sp>
        <p:nvSpPr>
          <p:cNvPr id="4" name="Slide Number Placeholder 3"/>
          <p:cNvSpPr>
            <a:spLocks noGrp="1"/>
          </p:cNvSpPr>
          <p:nvPr>
            <p:ph type="sldNum" sz="quarter" idx="5"/>
          </p:nvPr>
        </p:nvSpPr>
        <p:spPr/>
        <p:txBody>
          <a:bodyPr/>
          <a:lstStyle/>
          <a:p>
            <a:fld id="{483E9F17-9B16-4840-8FC1-D82C3003AB06}" type="slidenum">
              <a:rPr lang="en-US" smtClean="0"/>
              <a:t>1</a:t>
            </a:fld>
            <a:endParaRPr lang="en-US"/>
          </a:p>
        </p:txBody>
      </p:sp>
    </p:spTree>
    <p:extLst>
      <p:ext uri="{BB962C8B-B14F-4D97-AF65-F5344CB8AC3E}">
        <p14:creationId xmlns:p14="http://schemas.microsoft.com/office/powerpoint/2010/main" val="3757464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can you enforce that a property can be read from anywhere but only set within it's class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enforce that a property can be </a:t>
            </a:r>
            <a:r>
              <a:rPr lang="en-US" b="1" dirty="0"/>
              <a:t>read from anywhere</a:t>
            </a:r>
            <a:r>
              <a:rPr lang="en-US" dirty="0"/>
              <a:t> but </a:t>
            </a:r>
            <a:r>
              <a:rPr lang="en-US" b="1" dirty="0"/>
              <a:t>only set within its class</a:t>
            </a:r>
            <a:r>
              <a:rPr lang="en-US" dirty="0"/>
              <a:t>, you can use </a:t>
            </a:r>
            <a:r>
              <a:rPr lang="en-US" b="1" dirty="0"/>
              <a:t>different access modifiers</a:t>
            </a:r>
            <a:r>
              <a:rPr lang="en-US" dirty="0"/>
              <a:t> for the get and set accessors. Specifically, make the set accessor private while keeping the get accessor public.</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does the value keyword represent in a property's set accessor</a:t>
            </a:r>
          </a:p>
          <a:p>
            <a:r>
              <a:rPr lang="en-US" dirty="0"/>
              <a:t>In C#, the </a:t>
            </a:r>
            <a:r>
              <a:rPr lang="en-US" b="1" dirty="0"/>
              <a:t>value</a:t>
            </a:r>
            <a:r>
              <a:rPr lang="en-US" dirty="0"/>
              <a:t> keyword in a property's </a:t>
            </a:r>
            <a:r>
              <a:rPr lang="en-US" b="1" dirty="0"/>
              <a:t>set</a:t>
            </a:r>
            <a:r>
              <a:rPr lang="en-US" dirty="0"/>
              <a:t> accessor represents the </a:t>
            </a:r>
            <a:r>
              <a:rPr lang="en-US" b="1" dirty="0"/>
              <a:t>value</a:t>
            </a:r>
            <a:r>
              <a:rPr lang="en-US" dirty="0"/>
              <a:t> that is being assigned to the property when it is set.</a:t>
            </a:r>
          </a:p>
          <a:p>
            <a:r>
              <a:rPr lang="en-US" dirty="0"/>
              <a:t>When you define a property with a set accessor, the value keyword acts as a placeholder for the data passed to the property. This value can then be assigned to a </a:t>
            </a:r>
            <a:r>
              <a:rPr lang="en-US" b="1" dirty="0"/>
              <a:t>backing field</a:t>
            </a:r>
            <a:r>
              <a:rPr lang="en-US" dirty="0"/>
              <a:t> or used in logic within the set block.</a:t>
            </a:r>
          </a:p>
          <a:p>
            <a:endParaRPr lang="en-US" dirty="0"/>
          </a:p>
          <a:p>
            <a:r>
              <a:rPr lang="en-US" dirty="0"/>
              <a:t>public class Person</a:t>
            </a:r>
          </a:p>
          <a:p>
            <a:r>
              <a:rPr lang="en-US" dirty="0"/>
              <a:t>{</a:t>
            </a:r>
          </a:p>
          <a:p>
            <a:r>
              <a:rPr lang="en-US" dirty="0"/>
              <a:t>    private string _name;</a:t>
            </a:r>
          </a:p>
          <a:p>
            <a:endParaRPr lang="en-US" dirty="0"/>
          </a:p>
          <a:p>
            <a:r>
              <a:rPr lang="en-US" dirty="0"/>
              <a:t>    public string Name</a:t>
            </a:r>
          </a:p>
          <a:p>
            <a:r>
              <a:rPr lang="en-US" dirty="0"/>
              <a:t>    {</a:t>
            </a:r>
          </a:p>
          <a:p>
            <a:r>
              <a:rPr lang="en-US" dirty="0"/>
              <a:t>        get { return _name; }</a:t>
            </a:r>
          </a:p>
          <a:p>
            <a:r>
              <a:rPr lang="en-US" dirty="0"/>
              <a:t>        set { _name = value; }  // 'value' represents the data being assigned to Name</a:t>
            </a:r>
          </a:p>
          <a:p>
            <a:r>
              <a:rPr lang="en-US" dirty="0"/>
              <a:t>    }</a:t>
            </a:r>
          </a:p>
          <a:p>
            <a:r>
              <a:rPr lang="en-US" dirty="0"/>
              <a:t>}</a:t>
            </a:r>
          </a:p>
          <a:p>
            <a:r>
              <a:rPr lang="en-US" dirty="0"/>
              <a:t>var person = new Person();</a:t>
            </a:r>
          </a:p>
          <a:p>
            <a:r>
              <a:rPr lang="en-US" dirty="0" err="1"/>
              <a:t>person.Name</a:t>
            </a:r>
            <a:r>
              <a:rPr lang="en-US" dirty="0"/>
              <a:t> = "John";  // 'value' is now "John" inside the 'set' accessor</a:t>
            </a:r>
          </a:p>
          <a:p>
            <a:r>
              <a:rPr lang="en-US" dirty="0" err="1"/>
              <a:t>Console.WriteLine</a:t>
            </a:r>
            <a:r>
              <a:rPr lang="en-US" dirty="0"/>
              <a:t>(</a:t>
            </a:r>
            <a:r>
              <a:rPr lang="en-US" dirty="0" err="1"/>
              <a:t>person.Name</a:t>
            </a:r>
            <a:r>
              <a:rPr lang="en-US" dirty="0"/>
              <a:t>);  // Output: John</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an example of using properties for validation</a:t>
            </a:r>
          </a:p>
          <a:p>
            <a:r>
              <a:rPr lang="en-US" dirty="0"/>
              <a:t>public class Person</a:t>
            </a:r>
          </a:p>
          <a:p>
            <a:r>
              <a:rPr lang="en-US" dirty="0"/>
              <a:t>{</a:t>
            </a:r>
          </a:p>
          <a:p>
            <a:r>
              <a:rPr lang="en-US" dirty="0"/>
              <a:t>    private string _name;</a:t>
            </a:r>
          </a:p>
          <a:p>
            <a:r>
              <a:rPr lang="en-US" dirty="0"/>
              <a:t>    private int _age;</a:t>
            </a:r>
          </a:p>
          <a:p>
            <a:endParaRPr lang="en-US" dirty="0"/>
          </a:p>
          <a:p>
            <a:r>
              <a:rPr lang="en-US" dirty="0"/>
              <a:t>    // Property with validation for 'Name'</a:t>
            </a:r>
          </a:p>
          <a:p>
            <a:r>
              <a:rPr lang="en-US" dirty="0"/>
              <a:t>    public string Name</a:t>
            </a:r>
          </a:p>
          <a:p>
            <a:r>
              <a:rPr lang="en-US" dirty="0"/>
              <a:t>    {</a:t>
            </a:r>
          </a:p>
          <a:p>
            <a:r>
              <a:rPr lang="en-US" dirty="0"/>
              <a:t>        get { return _name; }</a:t>
            </a:r>
          </a:p>
          <a:p>
            <a:r>
              <a:rPr lang="en-US" dirty="0"/>
              <a:t>        set</a:t>
            </a:r>
          </a:p>
          <a:p>
            <a:r>
              <a:rPr lang="en-US" dirty="0"/>
              <a:t>        {</a:t>
            </a:r>
          </a:p>
          <a:p>
            <a:r>
              <a:rPr lang="en-US" dirty="0"/>
              <a:t>            if (</a:t>
            </a:r>
            <a:r>
              <a:rPr lang="en-US" dirty="0" err="1"/>
              <a:t>string.IsNullOrWhiteSpace</a:t>
            </a:r>
            <a:r>
              <a:rPr lang="en-US" dirty="0"/>
              <a:t>(value))</a:t>
            </a:r>
          </a:p>
          <a:p>
            <a:r>
              <a:rPr lang="en-US" dirty="0"/>
              <a:t>                throw new </a:t>
            </a:r>
            <a:r>
              <a:rPr lang="en-US" dirty="0" err="1"/>
              <a:t>ArgumentException</a:t>
            </a:r>
            <a:r>
              <a:rPr lang="en-US" dirty="0"/>
              <a:t>("Name cannot be empty or whitespace.");</a:t>
            </a:r>
          </a:p>
          <a:p>
            <a:r>
              <a:rPr lang="en-US" dirty="0"/>
              <a:t>            _name = value; // Valid value assignment</a:t>
            </a:r>
          </a:p>
          <a:p>
            <a:r>
              <a:rPr lang="en-US" dirty="0"/>
              <a:t>        }</a:t>
            </a:r>
          </a:p>
          <a:p>
            <a:r>
              <a:rPr lang="en-US" dirty="0"/>
              <a:t>    }</a:t>
            </a:r>
          </a:p>
          <a:p>
            <a:endParaRPr lang="en-US" dirty="0"/>
          </a:p>
          <a:p>
            <a:r>
              <a:rPr lang="en-US" dirty="0"/>
              <a:t>    // Property with validation for 'Age'</a:t>
            </a:r>
          </a:p>
          <a:p>
            <a:r>
              <a:rPr lang="en-US" dirty="0"/>
              <a:t>    public int Age</a:t>
            </a:r>
          </a:p>
          <a:p>
            <a:r>
              <a:rPr lang="en-US" dirty="0"/>
              <a:t>    {</a:t>
            </a:r>
          </a:p>
          <a:p>
            <a:r>
              <a:rPr lang="en-US" dirty="0"/>
              <a:t>        get { return _age; }</a:t>
            </a:r>
          </a:p>
          <a:p>
            <a:r>
              <a:rPr lang="en-US" dirty="0"/>
              <a:t>        set</a:t>
            </a:r>
          </a:p>
          <a:p>
            <a:r>
              <a:rPr lang="en-US" dirty="0"/>
              <a:t>        {</a:t>
            </a:r>
          </a:p>
          <a:p>
            <a:r>
              <a:rPr lang="en-US" dirty="0"/>
              <a:t>            if (value &lt; 0 || value &gt; 120)</a:t>
            </a:r>
          </a:p>
          <a:p>
            <a:r>
              <a:rPr lang="en-US" dirty="0"/>
              <a:t>                throw new </a:t>
            </a:r>
            <a:r>
              <a:rPr lang="en-US" dirty="0" err="1"/>
              <a:t>ArgumentOutOfRangeException</a:t>
            </a:r>
            <a:r>
              <a:rPr lang="en-US" dirty="0"/>
              <a:t>("Age must be between 0 and 120.");</a:t>
            </a:r>
          </a:p>
          <a:p>
            <a:r>
              <a:rPr lang="en-US" dirty="0"/>
              <a:t>            _age = value; // Valid value assignment</a:t>
            </a:r>
          </a:p>
          <a:p>
            <a:r>
              <a:rPr lang="en-US" dirty="0"/>
              <a:t>        }</a:t>
            </a:r>
          </a:p>
          <a:p>
            <a:r>
              <a:rPr lang="en-US" dirty="0"/>
              <a:t>    }</a:t>
            </a:r>
          </a:p>
          <a:p>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Which statement about auto-implemented properties is true</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Auto-implemented properties are a shorthand way of defining properties without explicitly defining a backing field. The compiler automatically creates a private, anonymous backing field for you.</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 properties be use in interface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 interface </a:t>
            </a:r>
            <a:r>
              <a:rPr lang="en-US" dirty="0" err="1"/>
              <a:t>IPerson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string Name { get; 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int Age { get;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public class Person : </a:t>
            </a:r>
            <a:r>
              <a:rPr lang="en-US" dirty="0" err="1"/>
              <a:t>IPerson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public string Name { get; set;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public int Age { get; private set;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public Person(string name, int 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Name = 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Age = 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pPr>
              <a:buFont typeface="Arial" panose="020B0604020202020204" pitchFamily="34" charset="0"/>
              <a:buChar char="•"/>
            </a:pPr>
            <a:r>
              <a:rPr lang="en-US" b="1" dirty="0"/>
              <a:t>No explicit backing field required</a:t>
            </a:r>
            <a:r>
              <a:rPr lang="en-US" dirty="0"/>
              <a:t>: The compiler creates it automatically.</a:t>
            </a:r>
          </a:p>
          <a:p>
            <a:pPr>
              <a:buFont typeface="Arial" panose="020B0604020202020204" pitchFamily="34" charset="0"/>
              <a:buChar char="•"/>
            </a:pPr>
            <a:r>
              <a:rPr lang="en-US" b="1" dirty="0"/>
              <a:t>Simple and concise</a:t>
            </a:r>
            <a:r>
              <a:rPr lang="en-US" dirty="0"/>
              <a:t>: Ideal for cases where no additional logic is needed in the getter or setter.</a:t>
            </a:r>
          </a:p>
          <a:p>
            <a:pPr>
              <a:buFont typeface="Arial" panose="020B0604020202020204" pitchFamily="34" charset="0"/>
              <a:buChar char="•"/>
            </a:pPr>
            <a:r>
              <a:rPr lang="en-US" b="1" dirty="0"/>
              <a:t>Can still control accessibility</a:t>
            </a:r>
            <a:r>
              <a:rPr lang="en-US" dirty="0"/>
              <a:t>: You can use access modifiers on the get or set parts of the property to control how they can be accessed or modified.</a:t>
            </a:r>
          </a:p>
          <a:p>
            <a:endParaRPr lang="en-US" dirty="0"/>
          </a:p>
        </p:txBody>
      </p:sp>
      <p:sp>
        <p:nvSpPr>
          <p:cNvPr id="4" name="Slide Number Placeholder 3"/>
          <p:cNvSpPr>
            <a:spLocks noGrp="1"/>
          </p:cNvSpPr>
          <p:nvPr>
            <p:ph type="sldNum" sz="quarter" idx="5"/>
          </p:nvPr>
        </p:nvSpPr>
        <p:spPr/>
        <p:txBody>
          <a:bodyPr/>
          <a:lstStyle/>
          <a:p>
            <a:fld id="{483E9F17-9B16-4840-8FC1-D82C3003AB06}" type="slidenum">
              <a:rPr lang="en-US" smtClean="0"/>
              <a:t>2</a:t>
            </a:fld>
            <a:endParaRPr lang="en-US"/>
          </a:p>
        </p:txBody>
      </p:sp>
    </p:spTree>
    <p:extLst>
      <p:ext uri="{BB962C8B-B14F-4D97-AF65-F5344CB8AC3E}">
        <p14:creationId xmlns:p14="http://schemas.microsoft.com/office/powerpoint/2010/main" val="1868123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is stack overflow and why does it occur in the context of recursion</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context of recursion, every recursive function call pushes a new frame (containing function parameters, return address, and local variables) onto the call stack. If the recursion is too deep or if the base case is missing or improperly implemented, the stack becomes full, leading to a stack overflow.</a:t>
            </a:r>
          </a:p>
          <a:p>
            <a:endParaRPr lang="en-SG" dirty="0"/>
          </a:p>
        </p:txBody>
      </p:sp>
      <p:sp>
        <p:nvSpPr>
          <p:cNvPr id="4" name="Slide Number Placeholder 3"/>
          <p:cNvSpPr>
            <a:spLocks noGrp="1"/>
          </p:cNvSpPr>
          <p:nvPr>
            <p:ph type="sldNum" sz="quarter" idx="5"/>
          </p:nvPr>
        </p:nvSpPr>
        <p:spPr/>
        <p:txBody>
          <a:bodyPr/>
          <a:lstStyle/>
          <a:p>
            <a:fld id="{483E9F17-9B16-4840-8FC1-D82C3003AB06}" type="slidenum">
              <a:rPr lang="en-US" smtClean="0"/>
              <a:t>5</a:t>
            </a:fld>
            <a:endParaRPr lang="en-US"/>
          </a:p>
        </p:txBody>
      </p:sp>
    </p:spTree>
    <p:extLst>
      <p:ext uri="{BB962C8B-B14F-4D97-AF65-F5344CB8AC3E}">
        <p14:creationId xmlns:p14="http://schemas.microsoft.com/office/powerpoint/2010/main" val="781848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83E9F17-9B16-4840-8FC1-D82C3003AB06}" type="slidenum">
              <a:rPr lang="en-US" smtClean="0"/>
              <a:t>6</a:t>
            </a:fld>
            <a:endParaRPr lang="en-US"/>
          </a:p>
        </p:txBody>
      </p:sp>
    </p:spTree>
    <p:extLst>
      <p:ext uri="{BB962C8B-B14F-4D97-AF65-F5344CB8AC3E}">
        <p14:creationId xmlns:p14="http://schemas.microsoft.com/office/powerpoint/2010/main" val="3602407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483E9F17-9B16-4840-8FC1-D82C3003AB06}" type="slidenum">
              <a:rPr lang="en-US" smtClean="0"/>
              <a:t>7</a:t>
            </a:fld>
            <a:endParaRPr lang="en-US"/>
          </a:p>
        </p:txBody>
      </p:sp>
    </p:spTree>
    <p:extLst>
      <p:ext uri="{BB962C8B-B14F-4D97-AF65-F5344CB8AC3E}">
        <p14:creationId xmlns:p14="http://schemas.microsoft.com/office/powerpoint/2010/main" val="7891743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4D36-64F1-1AC7-02AB-8AF43C1DC9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19983A-730C-8B94-FC5B-AC62760970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0E1F8F-F4C3-287B-98B4-B8A4FC0E7225}"/>
              </a:ext>
            </a:extLst>
          </p:cNvPr>
          <p:cNvSpPr>
            <a:spLocks noGrp="1"/>
          </p:cNvSpPr>
          <p:nvPr>
            <p:ph type="dt" sz="half" idx="10"/>
          </p:nvPr>
        </p:nvSpPr>
        <p:spPr/>
        <p:txBody>
          <a:bodyPr/>
          <a:lstStyle/>
          <a:p>
            <a:fld id="{10F872BA-6E60-4B52-998D-31FC3481EFDE}" type="datetimeFigureOut">
              <a:rPr lang="en-US" smtClean="0"/>
              <a:t>1/14/2025</a:t>
            </a:fld>
            <a:endParaRPr lang="en-US"/>
          </a:p>
        </p:txBody>
      </p:sp>
      <p:sp>
        <p:nvSpPr>
          <p:cNvPr id="5" name="Footer Placeholder 4">
            <a:extLst>
              <a:ext uri="{FF2B5EF4-FFF2-40B4-BE49-F238E27FC236}">
                <a16:creationId xmlns:a16="http://schemas.microsoft.com/office/drawing/2014/main" id="{9AED6164-AE23-0586-5063-C606B77F9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B3E78A-B3E4-7E2E-87BE-87C268895750}"/>
              </a:ext>
            </a:extLst>
          </p:cNvPr>
          <p:cNvSpPr>
            <a:spLocks noGrp="1"/>
          </p:cNvSpPr>
          <p:nvPr>
            <p:ph type="sldNum" sz="quarter" idx="12"/>
          </p:nvPr>
        </p:nvSpPr>
        <p:spPr/>
        <p:txBody>
          <a:bodyPr/>
          <a:lstStyle/>
          <a:p>
            <a:fld id="{E2447B8F-A55C-4540-9291-DA9389AB79E8}" type="slidenum">
              <a:rPr lang="en-US" smtClean="0"/>
              <a:t>‹#›</a:t>
            </a:fld>
            <a:endParaRPr lang="en-US"/>
          </a:p>
        </p:txBody>
      </p:sp>
    </p:spTree>
    <p:extLst>
      <p:ext uri="{BB962C8B-B14F-4D97-AF65-F5344CB8AC3E}">
        <p14:creationId xmlns:p14="http://schemas.microsoft.com/office/powerpoint/2010/main" val="595375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49CE-2470-329C-6B55-6C3BF8F1B0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249035-44A8-575F-2686-A301B0C098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4D350-7AC9-43D8-4810-F09E8ADBAA6B}"/>
              </a:ext>
            </a:extLst>
          </p:cNvPr>
          <p:cNvSpPr>
            <a:spLocks noGrp="1"/>
          </p:cNvSpPr>
          <p:nvPr>
            <p:ph type="dt" sz="half" idx="10"/>
          </p:nvPr>
        </p:nvSpPr>
        <p:spPr/>
        <p:txBody>
          <a:bodyPr/>
          <a:lstStyle/>
          <a:p>
            <a:fld id="{10F872BA-6E60-4B52-998D-31FC3481EFDE}" type="datetimeFigureOut">
              <a:rPr lang="en-US" smtClean="0"/>
              <a:t>1/14/2025</a:t>
            </a:fld>
            <a:endParaRPr lang="en-US"/>
          </a:p>
        </p:txBody>
      </p:sp>
      <p:sp>
        <p:nvSpPr>
          <p:cNvPr id="5" name="Footer Placeholder 4">
            <a:extLst>
              <a:ext uri="{FF2B5EF4-FFF2-40B4-BE49-F238E27FC236}">
                <a16:creationId xmlns:a16="http://schemas.microsoft.com/office/drawing/2014/main" id="{C765A55E-5084-5FC8-096E-5711BB193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0576C-8BF4-CE59-11C0-02E685BC15B7}"/>
              </a:ext>
            </a:extLst>
          </p:cNvPr>
          <p:cNvSpPr>
            <a:spLocks noGrp="1"/>
          </p:cNvSpPr>
          <p:nvPr>
            <p:ph type="sldNum" sz="quarter" idx="12"/>
          </p:nvPr>
        </p:nvSpPr>
        <p:spPr/>
        <p:txBody>
          <a:bodyPr/>
          <a:lstStyle/>
          <a:p>
            <a:fld id="{E2447B8F-A55C-4540-9291-DA9389AB79E8}" type="slidenum">
              <a:rPr lang="en-US" smtClean="0"/>
              <a:t>‹#›</a:t>
            </a:fld>
            <a:endParaRPr lang="en-US"/>
          </a:p>
        </p:txBody>
      </p:sp>
    </p:spTree>
    <p:extLst>
      <p:ext uri="{BB962C8B-B14F-4D97-AF65-F5344CB8AC3E}">
        <p14:creationId xmlns:p14="http://schemas.microsoft.com/office/powerpoint/2010/main" val="3807902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0DBC80-8390-DD27-475F-5516506A91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E04D5B-F22B-7683-BC61-C31F37F0D4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801A08-01AB-0D43-5E7B-146E0B186924}"/>
              </a:ext>
            </a:extLst>
          </p:cNvPr>
          <p:cNvSpPr>
            <a:spLocks noGrp="1"/>
          </p:cNvSpPr>
          <p:nvPr>
            <p:ph type="dt" sz="half" idx="10"/>
          </p:nvPr>
        </p:nvSpPr>
        <p:spPr/>
        <p:txBody>
          <a:bodyPr/>
          <a:lstStyle/>
          <a:p>
            <a:fld id="{10F872BA-6E60-4B52-998D-31FC3481EFDE}" type="datetimeFigureOut">
              <a:rPr lang="en-US" smtClean="0"/>
              <a:t>1/14/2025</a:t>
            </a:fld>
            <a:endParaRPr lang="en-US"/>
          </a:p>
        </p:txBody>
      </p:sp>
      <p:sp>
        <p:nvSpPr>
          <p:cNvPr id="5" name="Footer Placeholder 4">
            <a:extLst>
              <a:ext uri="{FF2B5EF4-FFF2-40B4-BE49-F238E27FC236}">
                <a16:creationId xmlns:a16="http://schemas.microsoft.com/office/drawing/2014/main" id="{ACD855AA-CFFA-B19C-072B-A80FDF5FC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41429A-5C4C-8EB0-B05D-279C32ADE8AD}"/>
              </a:ext>
            </a:extLst>
          </p:cNvPr>
          <p:cNvSpPr>
            <a:spLocks noGrp="1"/>
          </p:cNvSpPr>
          <p:nvPr>
            <p:ph type="sldNum" sz="quarter" idx="12"/>
          </p:nvPr>
        </p:nvSpPr>
        <p:spPr/>
        <p:txBody>
          <a:bodyPr/>
          <a:lstStyle/>
          <a:p>
            <a:fld id="{E2447B8F-A55C-4540-9291-DA9389AB79E8}" type="slidenum">
              <a:rPr lang="en-US" smtClean="0"/>
              <a:t>‹#›</a:t>
            </a:fld>
            <a:endParaRPr lang="en-US"/>
          </a:p>
        </p:txBody>
      </p:sp>
    </p:spTree>
    <p:extLst>
      <p:ext uri="{BB962C8B-B14F-4D97-AF65-F5344CB8AC3E}">
        <p14:creationId xmlns:p14="http://schemas.microsoft.com/office/powerpoint/2010/main" val="233368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32DC8-4FC4-0AC0-0D92-B384A36C11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765134-171E-5B4F-5863-28BDC2124F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C059F-F6E2-FAB8-9433-508094DD10A3}"/>
              </a:ext>
            </a:extLst>
          </p:cNvPr>
          <p:cNvSpPr>
            <a:spLocks noGrp="1"/>
          </p:cNvSpPr>
          <p:nvPr>
            <p:ph type="dt" sz="half" idx="10"/>
          </p:nvPr>
        </p:nvSpPr>
        <p:spPr/>
        <p:txBody>
          <a:bodyPr/>
          <a:lstStyle/>
          <a:p>
            <a:fld id="{10F872BA-6E60-4B52-998D-31FC3481EFDE}" type="datetimeFigureOut">
              <a:rPr lang="en-US" smtClean="0"/>
              <a:t>1/14/2025</a:t>
            </a:fld>
            <a:endParaRPr lang="en-US"/>
          </a:p>
        </p:txBody>
      </p:sp>
      <p:sp>
        <p:nvSpPr>
          <p:cNvPr id="5" name="Footer Placeholder 4">
            <a:extLst>
              <a:ext uri="{FF2B5EF4-FFF2-40B4-BE49-F238E27FC236}">
                <a16:creationId xmlns:a16="http://schemas.microsoft.com/office/drawing/2014/main" id="{D833204E-F3CD-4E7A-2FC5-5511CFDAD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DC180-39C0-C0D4-3A27-3938C9FC9AE9}"/>
              </a:ext>
            </a:extLst>
          </p:cNvPr>
          <p:cNvSpPr>
            <a:spLocks noGrp="1"/>
          </p:cNvSpPr>
          <p:nvPr>
            <p:ph type="sldNum" sz="quarter" idx="12"/>
          </p:nvPr>
        </p:nvSpPr>
        <p:spPr/>
        <p:txBody>
          <a:bodyPr/>
          <a:lstStyle/>
          <a:p>
            <a:fld id="{E2447B8F-A55C-4540-9291-DA9389AB79E8}" type="slidenum">
              <a:rPr lang="en-US" smtClean="0"/>
              <a:t>‹#›</a:t>
            </a:fld>
            <a:endParaRPr lang="en-US"/>
          </a:p>
        </p:txBody>
      </p:sp>
    </p:spTree>
    <p:extLst>
      <p:ext uri="{BB962C8B-B14F-4D97-AF65-F5344CB8AC3E}">
        <p14:creationId xmlns:p14="http://schemas.microsoft.com/office/powerpoint/2010/main" val="3836771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C114F-918A-A1A8-ECA7-02969B6526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D82DCB-44AF-B4A1-2DA5-3A9BF6F163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7FAE97-3823-1D6D-6704-58370F7E4EBD}"/>
              </a:ext>
            </a:extLst>
          </p:cNvPr>
          <p:cNvSpPr>
            <a:spLocks noGrp="1"/>
          </p:cNvSpPr>
          <p:nvPr>
            <p:ph type="dt" sz="half" idx="10"/>
          </p:nvPr>
        </p:nvSpPr>
        <p:spPr/>
        <p:txBody>
          <a:bodyPr/>
          <a:lstStyle/>
          <a:p>
            <a:fld id="{10F872BA-6E60-4B52-998D-31FC3481EFDE}" type="datetimeFigureOut">
              <a:rPr lang="en-US" smtClean="0"/>
              <a:t>1/14/2025</a:t>
            </a:fld>
            <a:endParaRPr lang="en-US"/>
          </a:p>
        </p:txBody>
      </p:sp>
      <p:sp>
        <p:nvSpPr>
          <p:cNvPr id="5" name="Footer Placeholder 4">
            <a:extLst>
              <a:ext uri="{FF2B5EF4-FFF2-40B4-BE49-F238E27FC236}">
                <a16:creationId xmlns:a16="http://schemas.microsoft.com/office/drawing/2014/main" id="{0A905833-DB3F-65B2-CAFF-1DE03A519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C1724-0129-DB3A-BD07-7787646220B8}"/>
              </a:ext>
            </a:extLst>
          </p:cNvPr>
          <p:cNvSpPr>
            <a:spLocks noGrp="1"/>
          </p:cNvSpPr>
          <p:nvPr>
            <p:ph type="sldNum" sz="quarter" idx="12"/>
          </p:nvPr>
        </p:nvSpPr>
        <p:spPr/>
        <p:txBody>
          <a:bodyPr/>
          <a:lstStyle/>
          <a:p>
            <a:fld id="{E2447B8F-A55C-4540-9291-DA9389AB79E8}" type="slidenum">
              <a:rPr lang="en-US" smtClean="0"/>
              <a:t>‹#›</a:t>
            </a:fld>
            <a:endParaRPr lang="en-US"/>
          </a:p>
        </p:txBody>
      </p:sp>
    </p:spTree>
    <p:extLst>
      <p:ext uri="{BB962C8B-B14F-4D97-AF65-F5344CB8AC3E}">
        <p14:creationId xmlns:p14="http://schemas.microsoft.com/office/powerpoint/2010/main" val="1499600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F1D03-B9C2-D2A1-FEB0-02B96CA2CE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D58EDD-EF77-D23F-59E7-50BFEC4320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5461DE-D2F2-EC82-56E8-85789C72FF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582926-DD5A-F7C3-700D-078C5ED0AFC8}"/>
              </a:ext>
            </a:extLst>
          </p:cNvPr>
          <p:cNvSpPr>
            <a:spLocks noGrp="1"/>
          </p:cNvSpPr>
          <p:nvPr>
            <p:ph type="dt" sz="half" idx="10"/>
          </p:nvPr>
        </p:nvSpPr>
        <p:spPr/>
        <p:txBody>
          <a:bodyPr/>
          <a:lstStyle/>
          <a:p>
            <a:fld id="{10F872BA-6E60-4B52-998D-31FC3481EFDE}" type="datetimeFigureOut">
              <a:rPr lang="en-US" smtClean="0"/>
              <a:t>1/14/2025</a:t>
            </a:fld>
            <a:endParaRPr lang="en-US"/>
          </a:p>
        </p:txBody>
      </p:sp>
      <p:sp>
        <p:nvSpPr>
          <p:cNvPr id="6" name="Footer Placeholder 5">
            <a:extLst>
              <a:ext uri="{FF2B5EF4-FFF2-40B4-BE49-F238E27FC236}">
                <a16:creationId xmlns:a16="http://schemas.microsoft.com/office/drawing/2014/main" id="{04E3CDDF-C8DF-C76D-ADEA-2E577D2073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567002-B52B-03FC-75DB-10FAF0244391}"/>
              </a:ext>
            </a:extLst>
          </p:cNvPr>
          <p:cNvSpPr>
            <a:spLocks noGrp="1"/>
          </p:cNvSpPr>
          <p:nvPr>
            <p:ph type="sldNum" sz="quarter" idx="12"/>
          </p:nvPr>
        </p:nvSpPr>
        <p:spPr/>
        <p:txBody>
          <a:bodyPr/>
          <a:lstStyle/>
          <a:p>
            <a:fld id="{E2447B8F-A55C-4540-9291-DA9389AB79E8}" type="slidenum">
              <a:rPr lang="en-US" smtClean="0"/>
              <a:t>‹#›</a:t>
            </a:fld>
            <a:endParaRPr lang="en-US"/>
          </a:p>
        </p:txBody>
      </p:sp>
    </p:spTree>
    <p:extLst>
      <p:ext uri="{BB962C8B-B14F-4D97-AF65-F5344CB8AC3E}">
        <p14:creationId xmlns:p14="http://schemas.microsoft.com/office/powerpoint/2010/main" val="2655671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0EA2-09D2-815C-C2B1-A37C1AE613C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006C09-7150-4A1B-023D-D5EA45BA7E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6DD598-321F-8550-9CA7-2F596A5F52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09A1DE-F725-F601-FA9E-C75A2A9ADB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18CF88-1510-2595-1DBD-E8736F9AA2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36949-BB17-23B6-2538-A253B856A8A2}"/>
              </a:ext>
            </a:extLst>
          </p:cNvPr>
          <p:cNvSpPr>
            <a:spLocks noGrp="1"/>
          </p:cNvSpPr>
          <p:nvPr>
            <p:ph type="dt" sz="half" idx="10"/>
          </p:nvPr>
        </p:nvSpPr>
        <p:spPr/>
        <p:txBody>
          <a:bodyPr/>
          <a:lstStyle/>
          <a:p>
            <a:fld id="{10F872BA-6E60-4B52-998D-31FC3481EFDE}" type="datetimeFigureOut">
              <a:rPr lang="en-US" smtClean="0"/>
              <a:t>1/14/2025</a:t>
            </a:fld>
            <a:endParaRPr lang="en-US"/>
          </a:p>
        </p:txBody>
      </p:sp>
      <p:sp>
        <p:nvSpPr>
          <p:cNvPr id="8" name="Footer Placeholder 7">
            <a:extLst>
              <a:ext uri="{FF2B5EF4-FFF2-40B4-BE49-F238E27FC236}">
                <a16:creationId xmlns:a16="http://schemas.microsoft.com/office/drawing/2014/main" id="{49E8CB3C-212D-E275-29E0-432803B51E0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6538CE-7D31-A82F-A3F4-0358A9481979}"/>
              </a:ext>
            </a:extLst>
          </p:cNvPr>
          <p:cNvSpPr>
            <a:spLocks noGrp="1"/>
          </p:cNvSpPr>
          <p:nvPr>
            <p:ph type="sldNum" sz="quarter" idx="12"/>
          </p:nvPr>
        </p:nvSpPr>
        <p:spPr/>
        <p:txBody>
          <a:bodyPr/>
          <a:lstStyle/>
          <a:p>
            <a:fld id="{E2447B8F-A55C-4540-9291-DA9389AB79E8}" type="slidenum">
              <a:rPr lang="en-US" smtClean="0"/>
              <a:t>‹#›</a:t>
            </a:fld>
            <a:endParaRPr lang="en-US"/>
          </a:p>
        </p:txBody>
      </p:sp>
    </p:spTree>
    <p:extLst>
      <p:ext uri="{BB962C8B-B14F-4D97-AF65-F5344CB8AC3E}">
        <p14:creationId xmlns:p14="http://schemas.microsoft.com/office/powerpoint/2010/main" val="18229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B8FEA-FB51-8F05-528A-9B4BED3D56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C86328-B42D-80CA-10AD-01F5B2ACEAE9}"/>
              </a:ext>
            </a:extLst>
          </p:cNvPr>
          <p:cNvSpPr>
            <a:spLocks noGrp="1"/>
          </p:cNvSpPr>
          <p:nvPr>
            <p:ph type="dt" sz="half" idx="10"/>
          </p:nvPr>
        </p:nvSpPr>
        <p:spPr/>
        <p:txBody>
          <a:bodyPr/>
          <a:lstStyle/>
          <a:p>
            <a:fld id="{10F872BA-6E60-4B52-998D-31FC3481EFDE}" type="datetimeFigureOut">
              <a:rPr lang="en-US" smtClean="0"/>
              <a:t>1/14/2025</a:t>
            </a:fld>
            <a:endParaRPr lang="en-US"/>
          </a:p>
        </p:txBody>
      </p:sp>
      <p:sp>
        <p:nvSpPr>
          <p:cNvPr id="4" name="Footer Placeholder 3">
            <a:extLst>
              <a:ext uri="{FF2B5EF4-FFF2-40B4-BE49-F238E27FC236}">
                <a16:creationId xmlns:a16="http://schemas.microsoft.com/office/drawing/2014/main" id="{304B07F7-E2DD-8C30-FDAE-A3834D8C5B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14EDC1-B19C-435C-36DA-977E2CFBC484}"/>
              </a:ext>
            </a:extLst>
          </p:cNvPr>
          <p:cNvSpPr>
            <a:spLocks noGrp="1"/>
          </p:cNvSpPr>
          <p:nvPr>
            <p:ph type="sldNum" sz="quarter" idx="12"/>
          </p:nvPr>
        </p:nvSpPr>
        <p:spPr/>
        <p:txBody>
          <a:bodyPr/>
          <a:lstStyle/>
          <a:p>
            <a:fld id="{E2447B8F-A55C-4540-9291-DA9389AB79E8}" type="slidenum">
              <a:rPr lang="en-US" smtClean="0"/>
              <a:t>‹#›</a:t>
            </a:fld>
            <a:endParaRPr lang="en-US"/>
          </a:p>
        </p:txBody>
      </p:sp>
    </p:spTree>
    <p:extLst>
      <p:ext uri="{BB962C8B-B14F-4D97-AF65-F5344CB8AC3E}">
        <p14:creationId xmlns:p14="http://schemas.microsoft.com/office/powerpoint/2010/main" val="1854244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A34427-B3A0-7825-71AF-D8BD2C87B8F9}"/>
              </a:ext>
            </a:extLst>
          </p:cNvPr>
          <p:cNvSpPr>
            <a:spLocks noGrp="1"/>
          </p:cNvSpPr>
          <p:nvPr>
            <p:ph type="dt" sz="half" idx="10"/>
          </p:nvPr>
        </p:nvSpPr>
        <p:spPr/>
        <p:txBody>
          <a:bodyPr/>
          <a:lstStyle/>
          <a:p>
            <a:fld id="{10F872BA-6E60-4B52-998D-31FC3481EFDE}" type="datetimeFigureOut">
              <a:rPr lang="en-US" smtClean="0"/>
              <a:t>1/14/2025</a:t>
            </a:fld>
            <a:endParaRPr lang="en-US"/>
          </a:p>
        </p:txBody>
      </p:sp>
      <p:sp>
        <p:nvSpPr>
          <p:cNvPr id="3" name="Footer Placeholder 2">
            <a:extLst>
              <a:ext uri="{FF2B5EF4-FFF2-40B4-BE49-F238E27FC236}">
                <a16:creationId xmlns:a16="http://schemas.microsoft.com/office/drawing/2014/main" id="{95766140-1FEC-27B5-6FC5-8795D3383D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50FAC0-5B5B-D5EC-FC51-81EEDE436549}"/>
              </a:ext>
            </a:extLst>
          </p:cNvPr>
          <p:cNvSpPr>
            <a:spLocks noGrp="1"/>
          </p:cNvSpPr>
          <p:nvPr>
            <p:ph type="sldNum" sz="quarter" idx="12"/>
          </p:nvPr>
        </p:nvSpPr>
        <p:spPr/>
        <p:txBody>
          <a:bodyPr/>
          <a:lstStyle/>
          <a:p>
            <a:fld id="{E2447B8F-A55C-4540-9291-DA9389AB79E8}" type="slidenum">
              <a:rPr lang="en-US" smtClean="0"/>
              <a:t>‹#›</a:t>
            </a:fld>
            <a:endParaRPr lang="en-US"/>
          </a:p>
        </p:txBody>
      </p:sp>
    </p:spTree>
    <p:extLst>
      <p:ext uri="{BB962C8B-B14F-4D97-AF65-F5344CB8AC3E}">
        <p14:creationId xmlns:p14="http://schemas.microsoft.com/office/powerpoint/2010/main" val="1848314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0CD00-550D-FB82-57AC-2DB672389C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B48F9D-8723-0A3D-297C-0413C2FEE8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669163-11E8-A6C0-2550-B75E1782A9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BF9026-F695-5217-EBE8-A3EAC5F19224}"/>
              </a:ext>
            </a:extLst>
          </p:cNvPr>
          <p:cNvSpPr>
            <a:spLocks noGrp="1"/>
          </p:cNvSpPr>
          <p:nvPr>
            <p:ph type="dt" sz="half" idx="10"/>
          </p:nvPr>
        </p:nvSpPr>
        <p:spPr/>
        <p:txBody>
          <a:bodyPr/>
          <a:lstStyle/>
          <a:p>
            <a:fld id="{10F872BA-6E60-4B52-998D-31FC3481EFDE}" type="datetimeFigureOut">
              <a:rPr lang="en-US" smtClean="0"/>
              <a:t>1/14/2025</a:t>
            </a:fld>
            <a:endParaRPr lang="en-US"/>
          </a:p>
        </p:txBody>
      </p:sp>
      <p:sp>
        <p:nvSpPr>
          <p:cNvPr id="6" name="Footer Placeholder 5">
            <a:extLst>
              <a:ext uri="{FF2B5EF4-FFF2-40B4-BE49-F238E27FC236}">
                <a16:creationId xmlns:a16="http://schemas.microsoft.com/office/drawing/2014/main" id="{29294F58-EFEF-480B-573A-03992F4ECA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279AE8-A3B8-B2D5-E7D1-17B6F6E191A2}"/>
              </a:ext>
            </a:extLst>
          </p:cNvPr>
          <p:cNvSpPr>
            <a:spLocks noGrp="1"/>
          </p:cNvSpPr>
          <p:nvPr>
            <p:ph type="sldNum" sz="quarter" idx="12"/>
          </p:nvPr>
        </p:nvSpPr>
        <p:spPr/>
        <p:txBody>
          <a:bodyPr/>
          <a:lstStyle/>
          <a:p>
            <a:fld id="{E2447B8F-A55C-4540-9291-DA9389AB79E8}" type="slidenum">
              <a:rPr lang="en-US" smtClean="0"/>
              <a:t>‹#›</a:t>
            </a:fld>
            <a:endParaRPr lang="en-US"/>
          </a:p>
        </p:txBody>
      </p:sp>
    </p:spTree>
    <p:extLst>
      <p:ext uri="{BB962C8B-B14F-4D97-AF65-F5344CB8AC3E}">
        <p14:creationId xmlns:p14="http://schemas.microsoft.com/office/powerpoint/2010/main" val="460333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59BF-B3AC-0C11-BD55-769D4E4F3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621EB3-CA2C-A7DE-2E1B-BD195E009B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9261B0-CB35-B9B8-6995-7F9ACEC32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F0FB5-381F-0928-4BEF-B1397C5A3612}"/>
              </a:ext>
            </a:extLst>
          </p:cNvPr>
          <p:cNvSpPr>
            <a:spLocks noGrp="1"/>
          </p:cNvSpPr>
          <p:nvPr>
            <p:ph type="dt" sz="half" idx="10"/>
          </p:nvPr>
        </p:nvSpPr>
        <p:spPr/>
        <p:txBody>
          <a:bodyPr/>
          <a:lstStyle/>
          <a:p>
            <a:fld id="{10F872BA-6E60-4B52-998D-31FC3481EFDE}" type="datetimeFigureOut">
              <a:rPr lang="en-US" smtClean="0"/>
              <a:t>1/14/2025</a:t>
            </a:fld>
            <a:endParaRPr lang="en-US"/>
          </a:p>
        </p:txBody>
      </p:sp>
      <p:sp>
        <p:nvSpPr>
          <p:cNvPr id="6" name="Footer Placeholder 5">
            <a:extLst>
              <a:ext uri="{FF2B5EF4-FFF2-40B4-BE49-F238E27FC236}">
                <a16:creationId xmlns:a16="http://schemas.microsoft.com/office/drawing/2014/main" id="{642710BB-271A-D8E4-D94B-4FB1F63B2F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93AE4-842E-7600-0A0B-47A7DE4F5F77}"/>
              </a:ext>
            </a:extLst>
          </p:cNvPr>
          <p:cNvSpPr>
            <a:spLocks noGrp="1"/>
          </p:cNvSpPr>
          <p:nvPr>
            <p:ph type="sldNum" sz="quarter" idx="12"/>
          </p:nvPr>
        </p:nvSpPr>
        <p:spPr/>
        <p:txBody>
          <a:bodyPr/>
          <a:lstStyle/>
          <a:p>
            <a:fld id="{E2447B8F-A55C-4540-9291-DA9389AB79E8}" type="slidenum">
              <a:rPr lang="en-US" smtClean="0"/>
              <a:t>‹#›</a:t>
            </a:fld>
            <a:endParaRPr lang="en-US"/>
          </a:p>
        </p:txBody>
      </p:sp>
    </p:spTree>
    <p:extLst>
      <p:ext uri="{BB962C8B-B14F-4D97-AF65-F5344CB8AC3E}">
        <p14:creationId xmlns:p14="http://schemas.microsoft.com/office/powerpoint/2010/main" val="129726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6D925A-CFC0-31A7-98D9-7AFB70FB1E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E4F5B0-DA71-30F6-3511-689401286C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4A420-A5C5-ADF4-90B8-E446FAD717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F872BA-6E60-4B52-998D-31FC3481EFDE}" type="datetimeFigureOut">
              <a:rPr lang="en-US" smtClean="0"/>
              <a:t>1/14/2025</a:t>
            </a:fld>
            <a:endParaRPr lang="en-US"/>
          </a:p>
        </p:txBody>
      </p:sp>
      <p:sp>
        <p:nvSpPr>
          <p:cNvPr id="5" name="Footer Placeholder 4">
            <a:extLst>
              <a:ext uri="{FF2B5EF4-FFF2-40B4-BE49-F238E27FC236}">
                <a16:creationId xmlns:a16="http://schemas.microsoft.com/office/drawing/2014/main" id="{260DA2F3-05F0-923E-1EF5-084631E74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8CA22A-08B7-E99D-6D9D-BB52DE837B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447B8F-A55C-4540-9291-DA9389AB79E8}" type="slidenum">
              <a:rPr lang="en-US" smtClean="0"/>
              <a:t>‹#›</a:t>
            </a:fld>
            <a:endParaRPr lang="en-US"/>
          </a:p>
        </p:txBody>
      </p:sp>
    </p:spTree>
    <p:extLst>
      <p:ext uri="{BB962C8B-B14F-4D97-AF65-F5344CB8AC3E}">
        <p14:creationId xmlns:p14="http://schemas.microsoft.com/office/powerpoint/2010/main" val="4256900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9E66D1-5634-094D-251E-99396041F3A7}"/>
              </a:ext>
            </a:extLst>
          </p:cNvPr>
          <p:cNvPicPr>
            <a:picLocks noChangeAspect="1"/>
          </p:cNvPicPr>
          <p:nvPr/>
        </p:nvPicPr>
        <p:blipFill>
          <a:blip r:embed="rId3"/>
          <a:stretch>
            <a:fillRect/>
          </a:stretch>
        </p:blipFill>
        <p:spPr>
          <a:xfrm>
            <a:off x="233870" y="402771"/>
            <a:ext cx="11724259" cy="6052458"/>
          </a:xfrm>
          <a:prstGeom prst="rect">
            <a:avLst/>
          </a:prstGeom>
        </p:spPr>
      </p:pic>
    </p:spTree>
    <p:extLst>
      <p:ext uri="{BB962C8B-B14F-4D97-AF65-F5344CB8AC3E}">
        <p14:creationId xmlns:p14="http://schemas.microsoft.com/office/powerpoint/2010/main" val="1769365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6AC8316-D04C-6333-3FDB-67FD58DC1A28}"/>
              </a:ext>
            </a:extLst>
          </p:cNvPr>
          <p:cNvPicPr>
            <a:picLocks noChangeAspect="1"/>
          </p:cNvPicPr>
          <p:nvPr/>
        </p:nvPicPr>
        <p:blipFill>
          <a:blip r:embed="rId3"/>
          <a:stretch>
            <a:fillRect/>
          </a:stretch>
        </p:blipFill>
        <p:spPr>
          <a:xfrm>
            <a:off x="53590" y="304800"/>
            <a:ext cx="12065168" cy="6238240"/>
          </a:xfrm>
          <a:prstGeom prst="rect">
            <a:avLst/>
          </a:prstGeom>
        </p:spPr>
      </p:pic>
    </p:spTree>
    <p:extLst>
      <p:ext uri="{BB962C8B-B14F-4D97-AF65-F5344CB8AC3E}">
        <p14:creationId xmlns:p14="http://schemas.microsoft.com/office/powerpoint/2010/main" val="2507615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C7C81F-D790-9909-B81F-D7B705AFC19B}"/>
              </a:ext>
            </a:extLst>
          </p:cNvPr>
          <p:cNvPicPr>
            <a:picLocks noChangeAspect="1"/>
          </p:cNvPicPr>
          <p:nvPr/>
        </p:nvPicPr>
        <p:blipFill>
          <a:blip r:embed="rId2"/>
          <a:stretch>
            <a:fillRect/>
          </a:stretch>
        </p:blipFill>
        <p:spPr>
          <a:xfrm>
            <a:off x="240212" y="140864"/>
            <a:ext cx="11870372" cy="6524096"/>
          </a:xfrm>
          <a:prstGeom prst="rect">
            <a:avLst/>
          </a:prstGeom>
        </p:spPr>
      </p:pic>
    </p:spTree>
    <p:extLst>
      <p:ext uri="{BB962C8B-B14F-4D97-AF65-F5344CB8AC3E}">
        <p14:creationId xmlns:p14="http://schemas.microsoft.com/office/powerpoint/2010/main" val="3234742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641A84-2319-51F5-B547-BA8F8CDE9CE2}"/>
              </a:ext>
            </a:extLst>
          </p:cNvPr>
          <p:cNvPicPr>
            <a:picLocks noChangeAspect="1"/>
          </p:cNvPicPr>
          <p:nvPr/>
        </p:nvPicPr>
        <p:blipFill>
          <a:blip r:embed="rId2"/>
          <a:stretch>
            <a:fillRect/>
          </a:stretch>
        </p:blipFill>
        <p:spPr>
          <a:xfrm>
            <a:off x="599308" y="513943"/>
            <a:ext cx="10993384" cy="5830114"/>
          </a:xfrm>
          <a:prstGeom prst="rect">
            <a:avLst/>
          </a:prstGeom>
        </p:spPr>
      </p:pic>
    </p:spTree>
    <p:extLst>
      <p:ext uri="{BB962C8B-B14F-4D97-AF65-F5344CB8AC3E}">
        <p14:creationId xmlns:p14="http://schemas.microsoft.com/office/powerpoint/2010/main" val="502647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996515-23FB-BF5F-21AA-141825C85F20}"/>
              </a:ext>
            </a:extLst>
          </p:cNvPr>
          <p:cNvPicPr>
            <a:picLocks noChangeAspect="1"/>
          </p:cNvPicPr>
          <p:nvPr/>
        </p:nvPicPr>
        <p:blipFill>
          <a:blip r:embed="rId3"/>
          <a:stretch>
            <a:fillRect/>
          </a:stretch>
        </p:blipFill>
        <p:spPr>
          <a:xfrm>
            <a:off x="209626" y="321733"/>
            <a:ext cx="11933137" cy="6299200"/>
          </a:xfrm>
          <a:prstGeom prst="rect">
            <a:avLst/>
          </a:prstGeom>
        </p:spPr>
      </p:pic>
    </p:spTree>
    <p:extLst>
      <p:ext uri="{BB962C8B-B14F-4D97-AF65-F5344CB8AC3E}">
        <p14:creationId xmlns:p14="http://schemas.microsoft.com/office/powerpoint/2010/main" val="1874857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B92A46-019E-A900-5C52-6618BFF552D1}"/>
              </a:ext>
            </a:extLst>
          </p:cNvPr>
          <p:cNvPicPr>
            <a:picLocks noChangeAspect="1"/>
          </p:cNvPicPr>
          <p:nvPr/>
        </p:nvPicPr>
        <p:blipFill>
          <a:blip r:embed="rId3"/>
          <a:stretch>
            <a:fillRect/>
          </a:stretch>
        </p:blipFill>
        <p:spPr>
          <a:xfrm>
            <a:off x="604071" y="385337"/>
            <a:ext cx="10983858" cy="6087325"/>
          </a:xfrm>
          <a:prstGeom prst="rect">
            <a:avLst/>
          </a:prstGeom>
        </p:spPr>
      </p:pic>
    </p:spTree>
    <p:extLst>
      <p:ext uri="{BB962C8B-B14F-4D97-AF65-F5344CB8AC3E}">
        <p14:creationId xmlns:p14="http://schemas.microsoft.com/office/powerpoint/2010/main" val="28140652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3DE9A97-EA53-754A-B349-7A7F7E627646}"/>
              </a:ext>
            </a:extLst>
          </p:cNvPr>
          <p:cNvPicPr>
            <a:picLocks noChangeAspect="1"/>
          </p:cNvPicPr>
          <p:nvPr/>
        </p:nvPicPr>
        <p:blipFill>
          <a:blip r:embed="rId3"/>
          <a:stretch>
            <a:fillRect/>
          </a:stretch>
        </p:blipFill>
        <p:spPr>
          <a:xfrm>
            <a:off x="93348" y="314960"/>
            <a:ext cx="12005304" cy="6228080"/>
          </a:xfrm>
          <a:prstGeom prst="rect">
            <a:avLst/>
          </a:prstGeom>
        </p:spPr>
      </p:pic>
    </p:spTree>
    <p:extLst>
      <p:ext uri="{BB962C8B-B14F-4D97-AF65-F5344CB8AC3E}">
        <p14:creationId xmlns:p14="http://schemas.microsoft.com/office/powerpoint/2010/main" val="3411026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E1197F-1494-0A66-F2B8-9A28A3A682F1}"/>
              </a:ext>
            </a:extLst>
          </p:cNvPr>
          <p:cNvPicPr>
            <a:picLocks noChangeAspect="1"/>
          </p:cNvPicPr>
          <p:nvPr/>
        </p:nvPicPr>
        <p:blipFill>
          <a:blip r:embed="rId2"/>
          <a:stretch>
            <a:fillRect/>
          </a:stretch>
        </p:blipFill>
        <p:spPr>
          <a:xfrm>
            <a:off x="642176" y="599680"/>
            <a:ext cx="10907647" cy="5658640"/>
          </a:xfrm>
          <a:prstGeom prst="rect">
            <a:avLst/>
          </a:prstGeom>
        </p:spPr>
      </p:pic>
    </p:spTree>
    <p:extLst>
      <p:ext uri="{BB962C8B-B14F-4D97-AF65-F5344CB8AC3E}">
        <p14:creationId xmlns:p14="http://schemas.microsoft.com/office/powerpoint/2010/main" val="2610550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866</Words>
  <Application>Microsoft Office PowerPoint</Application>
  <PresentationFormat>Widescreen</PresentationFormat>
  <Paragraphs>101</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Katy Perry</dc:creator>
  <cp:lastModifiedBy>Kah Yong, Chua</cp:lastModifiedBy>
  <cp:revision>5</cp:revision>
  <dcterms:created xsi:type="dcterms:W3CDTF">2025-01-13T13:23:06Z</dcterms:created>
  <dcterms:modified xsi:type="dcterms:W3CDTF">2025-01-14T07:46:55Z</dcterms:modified>
</cp:coreProperties>
</file>