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3" r:id="rId6"/>
    <p:sldId id="261" r:id="rId7"/>
    <p:sldId id="262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BEA4-96B1-8948-92C9-76AB14A11EE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9F9F2-4487-4B4B-97E6-1771B0F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244-17DD-A849-8002-37C2A13A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A4F7-9E1A-634A-BFDA-2E578F15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E083-1094-C04C-AA95-10433048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A3CB-1034-C645-861D-A26D295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D162-0BE4-2743-84E3-64B7A91E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EFF3-D6E4-FB44-A83A-94911805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92D29-3956-B344-9551-0496928D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5998-DEF6-BC4D-97D5-44C7CC7E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872D-5CA5-9741-B26D-02EB98AF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3A11-60C0-0D48-BA23-9FA4CC9F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E30F5-F5FC-CB4D-9AF0-E93C9E8E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35D34-5BB8-3548-8C42-94941999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2126-CE81-E742-9E69-E4AB90AF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A4B7-2814-514E-8FC4-25240769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6F7F-4231-9041-A7F6-76F75345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4DA6-2DB9-D84C-AEE4-9D1B2429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0ACB-CF03-C545-A980-BBD2C845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8385-D7AB-A24B-A049-C3156AC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D6A8-C423-B245-8A96-270776AE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8173-19E1-B446-A4B3-D2CBB0BD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1A6-F17E-AB47-A2CA-575E3C8B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554F-0B49-BD4B-8EA0-F83D253C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2030-94A4-0842-ABE2-920F349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2EEB-B0FA-EE4F-B33B-7DAD62A3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3196-C8C2-5146-A02E-0E3C3247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44BF-659B-E74D-9B22-870677EE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2649-2C48-FD48-981E-68CEF8920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1C1E-784A-EC4F-A486-B4A9D73A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72B56-3048-F843-9DF6-F092B9E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BD7A-913B-0F45-9B4A-DC0DFAD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9CC17-B427-EE49-8838-CC61B6DF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861B-CB69-3E43-A415-704655A7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2A53-1DAC-D54A-BC25-50862DB6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B7D7F-639A-7A48-8FBC-C473DB7E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4531-5A97-8B4E-8ACF-C704EE47B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B727-FF11-8843-AAC6-354028948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06311-604C-484E-AD91-8CD83D1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47F1-CB8F-D543-B460-73958AD4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576F1-82C3-6F4D-A076-4B3915B2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AD3F-4395-5E4B-BCB9-92CDDFC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461C7-E8AA-D749-936D-CC6D80CB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3ECC5-F855-9F4A-A99D-3EA12991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6A4EC-E5FA-C147-AD34-BCD6D7C3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D82B4-EC1B-EA4A-874F-1E1C80B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0E394-F8E5-934B-9EF3-BC5CA988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439D0-670D-E44C-85D4-A5DF86C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3C76-A0A6-EB4B-83FC-84146A3A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74EF-5D73-E84D-8D1C-187F5071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3D95D-4FD2-1944-8803-89848074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125F7-C26B-6E45-9A8A-F68397F0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CCE8-95AF-2946-A8C8-A09E2F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70AD-552E-D94E-BB70-C4830A46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C41D-5A8B-F241-A803-7229DE71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D7A51-99F6-7A47-AD4B-F6AA1130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1D0E-7E91-8A4C-BB25-6EFDD9FB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90C34-098E-7845-8522-B2B9726D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D1380-331C-BA43-B5E5-3E43D7C3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6A7D-4C85-3844-8632-88F8327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E65C4-C0BA-0D4A-B683-A22EC47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367-5D7E-5649-BDDC-5C5DA887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9FF2-09C4-DA4C-A3F4-8FF57E1A5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34EE-1D44-DE46-B13D-269EA9DA2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52E7-EAF8-D547-978F-68ABB3BD2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7EC-DA02-B940-A12E-C7F224CDE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Word-Level Auto Text Generator Using RNN-LSTM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7D93F-CE0F-DF4D-9035-CACC17AE8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Sarthak Kaushik</a:t>
            </a:r>
          </a:p>
          <a:p>
            <a:r>
              <a:rPr lang="en-US" dirty="0"/>
              <a:t>Nov 30, 2021</a:t>
            </a:r>
          </a:p>
          <a:p>
            <a:r>
              <a:rPr lang="en-US" dirty="0"/>
              <a:t>SCS 3546 Deep Learning</a:t>
            </a:r>
          </a:p>
          <a:p>
            <a:r>
              <a:rPr lang="en-US" dirty="0"/>
              <a:t>University of Toronto</a:t>
            </a:r>
          </a:p>
        </p:txBody>
      </p:sp>
      <p:pic>
        <p:nvPicPr>
          <p:cNvPr id="1028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E6EDECC-423E-FB49-AD77-53581156C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EE71-A450-0040-A30A-D316C45C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0491-943F-124E-9529-ECE6333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6176-9003-A542-903B-ECFB7DA1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C6D2-CF36-4C4F-8A44-1B188FB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 on this would be to train these three models on other applications - </a:t>
            </a:r>
          </a:p>
          <a:p>
            <a:pPr lvl="1"/>
            <a:r>
              <a:rPr lang="en-US" dirty="0"/>
              <a:t>Tweets - Train data on a particular celebrity twitter dataset and generate tweets</a:t>
            </a:r>
          </a:p>
          <a:p>
            <a:pPr lvl="1"/>
            <a:r>
              <a:rPr lang="en-US" dirty="0"/>
              <a:t>Create Dialogues for a chat-bot</a:t>
            </a:r>
          </a:p>
          <a:p>
            <a:r>
              <a:rPr lang="en-US" dirty="0"/>
              <a:t>Compare the word-level vs character-level text generation</a:t>
            </a:r>
          </a:p>
          <a:p>
            <a:r>
              <a:rPr lang="en-US" dirty="0"/>
              <a:t>Tune the hyperparameters of the model</a:t>
            </a:r>
          </a:p>
          <a:p>
            <a:pPr lvl="1"/>
            <a:r>
              <a:rPr lang="en-US" dirty="0"/>
              <a:t>Drop out</a:t>
            </a:r>
          </a:p>
          <a:p>
            <a:pPr lvl="1"/>
            <a:r>
              <a:rPr lang="en-US" dirty="0"/>
              <a:t>add Batch Normalization</a:t>
            </a:r>
          </a:p>
          <a:p>
            <a:r>
              <a:rPr lang="en-US" dirty="0"/>
              <a:t>See how the auto-generated text varies with epochs</a:t>
            </a:r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00D48A89-FB55-B448-A5E7-99DDA090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411B-E72E-9F45-86C8-3998C5F2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EF1-9B6B-6840-BA9D-C265554A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BC-3FFD-F542-A3CC-CF45492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5962-E326-AE44-8516-1565E88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this project is to autogenerate text given a "word" or a "sequence of words" and the number of words to be generated.</a:t>
            </a:r>
          </a:p>
          <a:p>
            <a:r>
              <a:rPr lang="en-US" dirty="0"/>
              <a:t> Three different variations of RNN-LSTM models are used to evaluate the impact of RNN-LSTM architectures on the level of text generation.</a:t>
            </a:r>
          </a:p>
          <a:p>
            <a:r>
              <a:rPr lang="en-US" dirty="0"/>
              <a:t>There are two general methods that are widely used for auto text generation. </a:t>
            </a:r>
          </a:p>
          <a:p>
            <a:pPr lvl="1"/>
            <a:r>
              <a:rPr lang="en-US" dirty="0"/>
              <a:t>Character level auto generator </a:t>
            </a:r>
          </a:p>
          <a:p>
            <a:pPr lvl="1"/>
            <a:r>
              <a:rPr lang="en-US" dirty="0"/>
              <a:t>Word level auto generator</a:t>
            </a:r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667B04D1-1F4B-A946-84F7-9C707F7D0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5B41-96B3-E649-9E5E-E933310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9E50-71C3-B74F-B9D5-C2C1DCA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6BA-CFA3-9E4F-8F7B-13AC5292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15D3-F40E-0B4C-AEF8-6EEC5711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Dataset - "Alice in Wonderland" from the Project Gutenberg™</a:t>
            </a:r>
          </a:p>
          <a:p>
            <a:r>
              <a:rPr lang="en-US" dirty="0"/>
              <a:t>Build and Train Network(s)</a:t>
            </a:r>
          </a:p>
          <a:p>
            <a:pPr lvl="1"/>
            <a:r>
              <a:rPr lang="en-US" dirty="0" err="1"/>
              <a:t>Colab</a:t>
            </a:r>
            <a:r>
              <a:rPr lang="en-US" dirty="0"/>
              <a:t>-GPU based Notebook</a:t>
            </a:r>
          </a:p>
          <a:p>
            <a:r>
              <a:rPr lang="en-US" dirty="0"/>
              <a:t>Generate Text Given Seed Text and length of sequence</a:t>
            </a:r>
          </a:p>
          <a:p>
            <a:pPr lvl="1"/>
            <a:r>
              <a:rPr lang="en-US" dirty="0"/>
              <a:t>Compare the output from the three models</a:t>
            </a:r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D3C3C7F2-B022-FF49-A94F-74B52A176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12-B2CA-DF48-A864-E58A8C09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8C2D-E744-2544-BA62-860AE32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CF4-6D68-B74D-88ED-62E1D706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2FAF-78C9-4243-BC24-3552C58E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header and footer from text files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Tokenize words in text</a:t>
            </a:r>
          </a:p>
          <a:p>
            <a:r>
              <a:rPr lang="en-US" dirty="0"/>
              <a:t>Ignore Words from “vocab” that are less frequent in corpus</a:t>
            </a:r>
          </a:p>
          <a:p>
            <a:r>
              <a:rPr lang="en-US" dirty="0"/>
              <a:t>Create Sentences of fixed length (ignore sentences that have ignored words”)</a:t>
            </a:r>
          </a:p>
          <a:p>
            <a:r>
              <a:rPr lang="en-US" dirty="0"/>
              <a:t>For vocab - Maintain a dictionary for word-&gt; index and index-&gt;word</a:t>
            </a:r>
          </a:p>
          <a:p>
            <a:endParaRPr lang="en-US" dirty="0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4915085B-A32D-8C48-8FC1-38C6943D9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5252-784B-5540-B3F9-E216F886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4AE9-46E7-1D46-886D-5C1A888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AF-45DF-AD42-8DA0-E0F09AF7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&amp; 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B7B7-942F-5B4A-80EE-433B20DA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Base Model – 1 Layer Bidirectional LSTM</a:t>
            </a:r>
          </a:p>
          <a:p>
            <a:pPr lvl="1"/>
            <a:r>
              <a:rPr lang="en-US" dirty="0"/>
              <a:t>Based Model with Dropout = 0.2</a:t>
            </a:r>
          </a:p>
          <a:p>
            <a:pPr lvl="1"/>
            <a:r>
              <a:rPr lang="en-US" dirty="0"/>
              <a:t>Stacked LSTM Models</a:t>
            </a:r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28C967D3-2E6B-8F47-A78B-511FFB180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ACE4-2B22-1F40-8423-22E43E1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3E61-9B9B-8C42-B53E-5B4F16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D96-8348-1F47-AA6A-D9C3258D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72727-3839-2946-AB62-09065D76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Model (with Dropout)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E60A9-FC79-C74C-A669-5FF50779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Stacked LSTM Model without dropout</a:t>
            </a:r>
          </a:p>
        </p:txBody>
      </p:sp>
      <p:pic>
        <p:nvPicPr>
          <p:cNvPr id="1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5DC93F09-E3B0-274C-BCA1-5EF806D1F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61ECCF5-DBED-ED45-8290-2081A3B4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D36B3BF-03B9-BE4F-A120-B97E618B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6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A481CFD-C226-D440-99F6-4B16855DC5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0172" y="2505075"/>
            <a:ext cx="4367243" cy="368458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C02AD77-D5E1-9B4A-92A1-9FEEE9BF4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753906"/>
            <a:ext cx="5157787" cy="31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D96-8348-1F47-AA6A-D9C3258D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 Layers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72727-3839-2946-AB62-09065D76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Model (with Dropout)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E60A9-FC79-C74C-A669-5FF50779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Stacked LSTM Model without 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F8EDE-11F7-D84C-BDDF-A7E7BC805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87921"/>
            <a:ext cx="5157787" cy="311889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83FA76E-474C-804C-A6F3-33AAD0BC98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47908"/>
            <a:ext cx="5183188" cy="2798921"/>
          </a:xfrm>
          <a:prstGeom prst="rect">
            <a:avLst/>
          </a:prstGeom>
        </p:spPr>
      </p:pic>
      <p:pic>
        <p:nvPicPr>
          <p:cNvPr id="17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BDB5AFB-A9A4-DA4D-98A5-BB804E20A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5B07B82-0921-BC4F-8617-7C2CA396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DBB57B4-624D-F34A-8B90-62B29839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91BF16-5BBD-C14F-A71E-1C613893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91" y="3426371"/>
            <a:ext cx="3672633" cy="272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62130-CD9F-5B4C-8CA2-B7172D9D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2F047-5CFA-0847-A57B-1C8CFD80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500" y="1571475"/>
            <a:ext cx="10033000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802EE-F8AD-5E46-BE98-C94987A6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72" y="3429000"/>
            <a:ext cx="3743733" cy="2724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17E9E-CE1C-6C49-A7F9-358AA0720D5F}"/>
              </a:ext>
            </a:extLst>
          </p:cNvPr>
          <p:cNvSpPr txBox="1"/>
          <p:nvPr/>
        </p:nvSpPr>
        <p:spPr>
          <a:xfrm>
            <a:off x="1050858" y="3244334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78666-241D-4848-8298-12FEE74559F6}"/>
              </a:ext>
            </a:extLst>
          </p:cNvPr>
          <p:cNvSpPr txBox="1"/>
          <p:nvPr/>
        </p:nvSpPr>
        <p:spPr>
          <a:xfrm>
            <a:off x="4794591" y="3250512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4542C-33CC-D743-9B84-37CC6886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10" y="3435178"/>
            <a:ext cx="3672633" cy="272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71B7A-A206-1348-B6F3-57AA4F40FDB0}"/>
              </a:ext>
            </a:extLst>
          </p:cNvPr>
          <p:cNvSpPr txBox="1"/>
          <p:nvPr/>
        </p:nvSpPr>
        <p:spPr>
          <a:xfrm>
            <a:off x="8877878" y="3244334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3</a:t>
            </a:r>
          </a:p>
        </p:txBody>
      </p:sp>
      <p:pic>
        <p:nvPicPr>
          <p:cNvPr id="1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272BD63-E010-D64D-A72B-9D39D5648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F68B864-431E-ED42-9E75-F1EB5E42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857E59-576D-2848-89B8-8DEE1F59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62DB-5F57-1546-BE28-66B5ABF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Text Generator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4DD8B-64A2-EE4A-8660-1744FA42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82" y="1873443"/>
            <a:ext cx="11423035" cy="3437366"/>
          </a:xfrm>
          <a:prstGeom prst="rect">
            <a:avLst/>
          </a:prstGeom>
        </p:spPr>
      </p:pic>
      <p:pic>
        <p:nvPicPr>
          <p:cNvPr id="7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E3CDCB61-3F5D-EB4D-8004-B949C30E9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FF49AB-7677-D74B-AA02-37F2982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FC93C-3179-B24A-A3EB-D289AA6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335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Word-Level Auto Text Generator Using RNN-LSTM</vt:lpstr>
      <vt:lpstr>Introduction</vt:lpstr>
      <vt:lpstr>Methodology</vt:lpstr>
      <vt:lpstr>Text Pre-Processing</vt:lpstr>
      <vt:lpstr>Build &amp; Train Model</vt:lpstr>
      <vt:lpstr>RNN-LSTM Models</vt:lpstr>
      <vt:lpstr>RNN-LSTM Layers</vt:lpstr>
      <vt:lpstr>Results and Discussions</vt:lpstr>
      <vt:lpstr>Auto Text Generator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Auto Text Generator Using RNN-LSTM</dc:title>
  <dc:creator>Sakshi Sharma</dc:creator>
  <cp:lastModifiedBy>Sakshi Sharma</cp:lastModifiedBy>
  <cp:revision>3</cp:revision>
  <dcterms:created xsi:type="dcterms:W3CDTF">2021-11-30T07:46:21Z</dcterms:created>
  <dcterms:modified xsi:type="dcterms:W3CDTF">2021-11-30T08:26:50Z</dcterms:modified>
</cp:coreProperties>
</file>