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8" r:id="rId2"/>
    <p:sldId id="279" r:id="rId3"/>
    <p:sldId id="294" r:id="rId4"/>
    <p:sldId id="280" r:id="rId5"/>
    <p:sldId id="295" r:id="rId6"/>
    <p:sldId id="296" r:id="rId7"/>
    <p:sldId id="297" r:id="rId8"/>
    <p:sldId id="300" r:id="rId9"/>
    <p:sldId id="301" r:id="rId10"/>
    <p:sldId id="302" r:id="rId11"/>
    <p:sldId id="309" r:id="rId12"/>
    <p:sldId id="308" r:id="rId13"/>
    <p:sldId id="303" r:id="rId14"/>
    <p:sldId id="304" r:id="rId15"/>
    <p:sldId id="305" r:id="rId16"/>
    <p:sldId id="306" r:id="rId17"/>
    <p:sldId id="298" r:id="rId18"/>
    <p:sldId id="299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50" d="100"/>
          <a:sy n="50" d="100"/>
        </p:scale>
        <p:origin x="1284" y="39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8595" y="858092"/>
            <a:ext cx="5385816" cy="1225296"/>
          </a:xfrm>
        </p:spPr>
        <p:txBody>
          <a:bodyPr/>
          <a:lstStyle/>
          <a:p>
            <a:br>
              <a:rPr lang="en-US" dirty="0"/>
            </a:br>
            <a:r>
              <a:rPr lang="en-US" dirty="0" err="1"/>
              <a:t>FoodStreet</a:t>
            </a:r>
            <a:r>
              <a:rPr lang="en-US" dirty="0"/>
              <a:t>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3"/>
            <a:ext cx="4139986" cy="1617525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Mayank Upadhyaya,</a:t>
            </a:r>
          </a:p>
          <a:p>
            <a:r>
              <a:rPr lang="en-US" dirty="0"/>
              <a:t>Priyanshi,</a:t>
            </a:r>
          </a:p>
          <a:p>
            <a:r>
              <a:rPr lang="en-US" dirty="0"/>
              <a:t>Vishal Dixit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F7534-90A0-C8A3-5C43-5CD1F11E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BE879-3D17-D4D0-FC8B-FC979C59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287"/>
            <a:ext cx="121920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0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24432-9431-653D-7908-987A5793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164D3-EFBF-E48B-C13C-152A004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187"/>
            <a:ext cx="12192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046DE-EEBD-A52D-3C6E-3D383083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D7F5D-05A2-8942-4304-D5D842C1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743C2-C465-588F-31CF-3CFDC654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EA577-E49B-FF8A-D392-1D4B971B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12192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6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0B4EF-B419-1918-056F-C3CE1533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5E92F-50CD-C51C-1329-BD2A5B73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"/>
            <a:ext cx="12192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3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E115FC-728C-47D3-3360-6B78C504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B409F-A39C-B67B-9200-C50E259D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550"/>
            <a:ext cx="12192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DE458-68CD-19A3-C850-50BB9E7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68FC4-9010-5CAB-7C84-1DF35F53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187"/>
            <a:ext cx="12192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9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1F68-12FB-CACE-488B-2C0D67D6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8DDA-6D42-057D-2A2F-BD854717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conclusion ,</a:t>
            </a:r>
            <a:r>
              <a:rPr lang="en-US" sz="1800" dirty="0" err="1"/>
              <a:t>FoodStreet</a:t>
            </a:r>
            <a:r>
              <a:rPr lang="en-US" sz="1800" dirty="0"/>
              <a:t>  is a website that has been designed to provide users with a comprehensive and enjoyable food experience. With its extensive collections of food options , user-friendly interface.</a:t>
            </a:r>
          </a:p>
          <a:p>
            <a:r>
              <a:rPr lang="en-US" sz="1800" dirty="0"/>
              <a:t>Whether you are looking for traditional dishes from your hometown or want to explore new and exciting flavors from around the world, </a:t>
            </a:r>
            <a:r>
              <a:rPr lang="en-US" sz="1800" dirty="0" err="1"/>
              <a:t>FoodStreet</a:t>
            </a:r>
            <a:r>
              <a:rPr lang="en-US" sz="1800" dirty="0"/>
              <a:t> has something  for everyone. So why not join the </a:t>
            </a:r>
            <a:r>
              <a:rPr lang="en-US" sz="1800" dirty="0" err="1"/>
              <a:t>FoodStreet</a:t>
            </a:r>
            <a:r>
              <a:rPr lang="en-US" sz="1800" dirty="0"/>
              <a:t> today and start exploring the amazing world of global cuisines?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3792F-0990-1719-4C85-7F96754B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3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4972-DD2B-D69D-03A4-286EFD163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8524" y="2229853"/>
            <a:ext cx="5385816" cy="1636294"/>
          </a:xfrm>
        </p:spPr>
        <p:txBody>
          <a:bodyPr/>
          <a:lstStyle/>
          <a:p>
            <a:r>
              <a:rPr lang="en-US" sz="5400" dirty="0"/>
              <a:t>Thank You </a:t>
            </a:r>
            <a:r>
              <a:rPr lang="en-US" dirty="0"/>
              <a:t>!!!!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22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Supervised by:</a:t>
            </a:r>
            <a:b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Mandeep Singh</a:t>
            </a:r>
          </a:p>
          <a:p>
            <a:r>
              <a:rPr lang="en-US" dirty="0"/>
              <a:t>Technical Trainer</a:t>
            </a:r>
          </a:p>
          <a:p>
            <a:r>
              <a:rPr lang="en-US" dirty="0"/>
              <a:t>Training and Development Department</a:t>
            </a:r>
          </a:p>
          <a:p>
            <a:r>
              <a:rPr lang="en-US" dirty="0"/>
              <a:t>GLA University , Mathura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8F3F-E12C-0B3C-FC4D-E3F5D7140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42FE-73ED-7BA2-91A6-45C429BBC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User Experience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Snapshots from website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02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E57D9E-472F-FF0F-83E1-1B6B7CB0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40024"/>
            <a:ext cx="6766560" cy="3160776"/>
          </a:xfrm>
        </p:spPr>
        <p:txBody>
          <a:bodyPr/>
          <a:lstStyle/>
          <a:p>
            <a:r>
              <a:rPr lang="en-US" sz="1800" dirty="0" err="1"/>
              <a:t>FoodStreet</a:t>
            </a:r>
            <a:r>
              <a:rPr lang="en-US" sz="1800" dirty="0"/>
              <a:t> is a website that has been created using the latest HTML, CSS and JavaScript technologies. This website is designed to provide users with a wide range of food options from different cities around the world.</a:t>
            </a:r>
          </a:p>
          <a:p>
            <a:r>
              <a:rPr lang="en-US" sz="1800" dirty="0" err="1"/>
              <a:t>FoodStreet</a:t>
            </a:r>
            <a:r>
              <a:rPr lang="en-US" sz="1800" dirty="0"/>
              <a:t> has been designed with the aim of providing users with an  easy-to-use platform that allows them to explore different cuisines from different parts of the world. With its user-friendly interface and extensive collection of food options.</a:t>
            </a:r>
          </a:p>
          <a:p>
            <a:r>
              <a:rPr lang="en-US" sz="1800" dirty="0" err="1"/>
              <a:t>FoodStreet</a:t>
            </a:r>
            <a:r>
              <a:rPr lang="en-US" sz="1800" dirty="0"/>
              <a:t> is quickly becoming one of the most popular food websites on the internet.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2DFC-4339-1949-0E66-D47C1200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BBE3-D7E3-BC13-F74F-FBF26467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One of the key features of </a:t>
            </a:r>
            <a:r>
              <a:rPr lang="en-US" sz="2000" dirty="0" err="1"/>
              <a:t>FoodStreet</a:t>
            </a:r>
            <a:r>
              <a:rPr lang="en-US" sz="2000" dirty="0"/>
              <a:t> is its extensive collection of food options. Users can browse through a variety of cuisines from different  cities around the world, including traditional dishes and modern fusion creations.</a:t>
            </a:r>
          </a:p>
          <a:p>
            <a:r>
              <a:rPr lang="en-US" sz="2000" dirty="0"/>
              <a:t>In addition to its vast selection of food options, </a:t>
            </a:r>
            <a:r>
              <a:rPr lang="en-US" sz="2000" dirty="0" err="1"/>
              <a:t>FoodStreet</a:t>
            </a:r>
            <a:r>
              <a:rPr lang="en-US" sz="2000" dirty="0"/>
              <a:t> also offers a number of other features that make it stand out from other food websites. These include  ratings, discount offers , add to cart option available to add multiple food items at time and the ability to save favorite dishes for future reference.</a:t>
            </a: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A7F27-8E81-B4DA-C211-0823D48B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9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C703-4298-FDA3-F292-013FEF0F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38C7-BC84-C66D-A210-8F7C2A05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FoodStreet</a:t>
            </a:r>
            <a:r>
              <a:rPr lang="en-US" sz="2000" dirty="0"/>
              <a:t> has been designed with the user experience in mind. The website is easy to navigate , with clear menus and search functions  that allow users to find exactly what they are looking for.</a:t>
            </a:r>
          </a:p>
          <a:p>
            <a:r>
              <a:rPr lang="en-US" sz="2000" dirty="0"/>
              <a:t>In addition , </a:t>
            </a:r>
            <a:r>
              <a:rPr lang="en-US" sz="2000" dirty="0" err="1"/>
              <a:t>FoodStreet’user</a:t>
            </a:r>
            <a:r>
              <a:rPr lang="en-US" sz="2000" dirty="0"/>
              <a:t> interface is visually appealing, with high-quality images of each dish and detailed descriptions that provide information about the ingredients and cooking methods used.  This attention to detail ensures that users have a satisfying and informative experience when browsing the website.</a:t>
            </a: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4B3E9-B701-F181-5D9A-CDF81B5A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FB19-CFFF-4B1C-8758-330DE743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FAEA-CD28-53FB-E61B-D97E8B8F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FoodStreet</a:t>
            </a:r>
            <a:r>
              <a:rPr lang="en-US" sz="2000" dirty="0"/>
              <a:t> website was built using a combination of HTML , CSS , JavaScript and Firebase . These technologies were chosen for their versatility , reusability , and compatibility with modern web browsers.</a:t>
            </a:r>
          </a:p>
          <a:p>
            <a:r>
              <a:rPr lang="en-IN" sz="2000" dirty="0"/>
              <a:t>The  website also utilizes responsive design  techniques, allowing it to adapt to different screen sizes and resolutions. This ensures that the website is accessible and usable on a wide range of devices , from desktop computers to mobile phones.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9CB1B-DA51-72C4-A656-502A6FD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1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3941-9C45-1DFD-77AF-63A6FAE4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our website looks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6B3E-99D2-9455-A04E-1AF929C141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6EBAB-0A33-D247-E7CC-0D54C72AB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Hope you will like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61DC1-0299-1F7D-4658-4D40C18FCB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DFA14-24AA-D4F3-30E0-CED468C3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7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50BF7-F070-0028-EA5E-52944AD5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240C1-331A-3D16-0AE6-C20B6DF0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25"/>
            <a:ext cx="12192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2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{4DB4D2B9-82BF-40E3-A2F9-49F84927CD3B}tf78438558_win32</Template>
  <TotalTime>69</TotalTime>
  <Words>505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Sabon Next LT</vt:lpstr>
      <vt:lpstr>Office Theme</vt:lpstr>
      <vt:lpstr> FoodStreet Website</vt:lpstr>
      <vt:lpstr>Supervised by: </vt:lpstr>
      <vt:lpstr>outline</vt:lpstr>
      <vt:lpstr>Introduction</vt:lpstr>
      <vt:lpstr>Features</vt:lpstr>
      <vt:lpstr>User Experience </vt:lpstr>
      <vt:lpstr>Technology</vt:lpstr>
      <vt:lpstr>This is how our website looks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FoodStreet Website</dc:title>
  <dc:subject/>
  <dc:creator>priyanshi reena</dc:creator>
  <cp:lastModifiedBy>priyanshi reena</cp:lastModifiedBy>
  <cp:revision>1</cp:revision>
  <dcterms:created xsi:type="dcterms:W3CDTF">2023-04-29T04:51:33Z</dcterms:created>
  <dcterms:modified xsi:type="dcterms:W3CDTF">2023-04-29T06:00:55Z</dcterms:modified>
</cp:coreProperties>
</file>