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4380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作品說明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760" y="1231920"/>
            <a:ext cx="10079640" cy="47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31440" y="1645920"/>
            <a:ext cx="6592320" cy="39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開發構想: 根據線上遊戲解任務機制，實現手機上解任務遊戲。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31520" y="3108960"/>
            <a:ext cx="5662800" cy="39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目的: 透過每天完成固定項目(類似備忘錄)，來促使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1520" y="4023360"/>
            <a:ext cx="5960160" cy="39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自己養成良好習慣(任務)，並適度給自己獎勵(商店)。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65760" y="239832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介面介紹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040" y="2743200"/>
            <a:ext cx="10079640" cy="47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080" y="360"/>
            <a:ext cx="72068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0" y="2743200"/>
            <a:ext cx="10079640" cy="47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0" y="360"/>
            <a:ext cx="321300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0"/>
            <a:ext cx="3247920" cy="566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 flipH="1" rot="10800000">
            <a:off x="2194560" y="1280160"/>
            <a:ext cx="1371600" cy="36576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0680" y="2877840"/>
            <a:ext cx="10079640" cy="47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400" y="360"/>
            <a:ext cx="69332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65760" y="239832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架構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265" y="2725650"/>
            <a:ext cx="10079640" cy="471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-2011680" y="36576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SharedPreference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940" y="2708075"/>
            <a:ext cx="10079640" cy="471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82880" y="1162440"/>
            <a:ext cx="7934760" cy="129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儲存多樣參數，如:「銅/銀/金幣(string/int)」、「任務完成(boolean)」、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「任務內容(string)」、「任務ID(string)」...等。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各頁面跳轉透過讀取同一份檔案來進行操作。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-2651760" y="274320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RecycleView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57200" y="3645360"/>
            <a:ext cx="84924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比ListView更靈活的配置，點擊事件設置較ListView複雜，但也相對很靈活多變。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在不同頁面套用同一套Adapter，便於管理整體樣式。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-3036600" y="47808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App運行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040" y="2743200"/>
            <a:ext cx="10079640" cy="47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10600" y="1554480"/>
            <a:ext cx="8750520" cy="15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各頁面以操作SharePreference的editor功能為主，寫入(+/-錢幣)，讀取(狀態)，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以同一份檔案能將各功能分散於不同Activity並進行UI美化為目的。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-3108960" y="310896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開發方向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74320" y="4023360"/>
            <a:ext cx="7407000" cy="15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*UI美術改善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*加入「排程」，令其任務在12:00/每周/每月，分別進行刷新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實現自動化刷新。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*加入「分享區」，使用者可提交想要的任務，實現不同主題的習慣養成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EX:健身養成(任務以「飲食控制」「重量訓練」...等)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-3036240" y="47808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App運行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38120" y="274320"/>
            <a:ext cx="907164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影片: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040" y="2743200"/>
            <a:ext cx="10079640" cy="47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914400" y="2103120"/>
            <a:ext cx="32529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https://youtu.be/vadxHrTCGvg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017000" y="2945520"/>
            <a:ext cx="31892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https://youtu.be/YjfWge40Cfw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